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1" r:id="rId1"/>
  </p:sldMasterIdLst>
  <p:notesMasterIdLst>
    <p:notesMasterId r:id="rId19"/>
  </p:notesMasterIdLst>
  <p:sldIdLst>
    <p:sldId id="256" r:id="rId2"/>
    <p:sldId id="259" r:id="rId3"/>
    <p:sldId id="317" r:id="rId4"/>
    <p:sldId id="265" r:id="rId5"/>
    <p:sldId id="262" r:id="rId6"/>
    <p:sldId id="261" r:id="rId7"/>
    <p:sldId id="274" r:id="rId8"/>
    <p:sldId id="263" r:id="rId9"/>
    <p:sldId id="273" r:id="rId10"/>
    <p:sldId id="312" r:id="rId11"/>
    <p:sldId id="313" r:id="rId12"/>
    <p:sldId id="289" r:id="rId13"/>
    <p:sldId id="292" r:id="rId14"/>
    <p:sldId id="318" r:id="rId15"/>
    <p:sldId id="319" r:id="rId16"/>
    <p:sldId id="320" r:id="rId17"/>
    <p:sldId id="315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781952-1B02-6B29-2F6B-A32C073A1DF2}" v="98" dt="2023-10-03T08:03:33.152"/>
    <p1510:client id="{95B4C042-8B6F-461D-8CE7-1EFB5E302250}" v="786" dt="2023-10-03T07:24:19.613"/>
  </p1510:revLst>
</p1510:revInfo>
</file>

<file path=ppt/tableStyles.xml><?xml version="1.0" encoding="utf-8"?>
<a:tblStyleLst xmlns:a="http://schemas.openxmlformats.org/drawingml/2006/main" def="{3F1151A0-E68C-470D-B145-E4F96295E4AC}">
  <a:tblStyle styleId="{3F1151A0-E68C-470D-B145-E4F96295E4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692" y="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622428-3B17-477F-9C14-526134427CB3}" type="doc">
      <dgm:prSet loTypeId="urn:microsoft.com/office/officeart/2005/8/layout/cycle6" loCatId="cycle" qsTypeId="urn:microsoft.com/office/officeart/2005/8/quickstyle/simple2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BB4543A9-4A52-4D67-ABBA-BCCD999592D0}">
      <dgm:prSet phldrT="[Text]" phldr="0"/>
      <dgm:spPr/>
      <dgm:t>
        <a:bodyPr/>
        <a:lstStyle/>
        <a:p>
          <a:pPr rtl="0"/>
          <a:r>
            <a:rPr lang="en-US" b="1">
              <a:solidFill>
                <a:schemeClr val="accent3"/>
              </a:solidFill>
              <a:latin typeface="Montserrat"/>
            </a:rPr>
            <a:t>Hash Table Collision Resolution</a:t>
          </a:r>
          <a:endParaRPr lang="en-US">
            <a:solidFill>
              <a:schemeClr val="accent3"/>
            </a:solidFill>
            <a:latin typeface="Montserrat"/>
          </a:endParaRPr>
        </a:p>
      </dgm:t>
    </dgm:pt>
    <dgm:pt modelId="{3409BEA3-1D80-42C5-8102-972F205F2514}" type="parTrans" cxnId="{64BF4C80-A0F2-4A74-BB49-A9AFB3267DC3}">
      <dgm:prSet/>
      <dgm:spPr/>
      <dgm:t>
        <a:bodyPr/>
        <a:lstStyle/>
        <a:p>
          <a:endParaRPr lang="en-US"/>
        </a:p>
      </dgm:t>
    </dgm:pt>
    <dgm:pt modelId="{8690DF6D-DB4A-46D3-97D2-D472E1FC0A61}" type="sibTrans" cxnId="{64BF4C80-A0F2-4A74-BB49-A9AFB3267DC3}">
      <dgm:prSet/>
      <dgm:spPr/>
      <dgm:t>
        <a:bodyPr/>
        <a:lstStyle/>
        <a:p>
          <a:endParaRPr lang="en-US"/>
        </a:p>
      </dgm:t>
    </dgm:pt>
    <dgm:pt modelId="{44DFDBDA-20D7-4720-BF1D-C6159F739D73}">
      <dgm:prSet phldrT="[Text]" phldr="0"/>
      <dgm:spPr/>
      <dgm:t>
        <a:bodyPr/>
        <a:lstStyle/>
        <a:p>
          <a:pPr rtl="0"/>
          <a:r>
            <a:rPr lang="en-US" b="1">
              <a:solidFill>
                <a:schemeClr val="accent3"/>
              </a:solidFill>
              <a:latin typeface="Montserrat"/>
            </a:rPr>
            <a:t>Reduced Clustering</a:t>
          </a:r>
          <a:endParaRPr lang="en-US">
            <a:solidFill>
              <a:schemeClr val="accent3"/>
            </a:solidFill>
            <a:latin typeface="Montserrat"/>
          </a:endParaRPr>
        </a:p>
      </dgm:t>
    </dgm:pt>
    <dgm:pt modelId="{E8334B77-2A73-4CED-9CAD-C0F93336E8C9}" type="parTrans" cxnId="{02DBE5BA-9E48-4FB1-ACE2-F9943D3270FF}">
      <dgm:prSet/>
      <dgm:spPr/>
      <dgm:t>
        <a:bodyPr/>
        <a:lstStyle/>
        <a:p>
          <a:endParaRPr lang="en-US"/>
        </a:p>
      </dgm:t>
    </dgm:pt>
    <dgm:pt modelId="{D69FEAF6-2C23-467C-A491-848F06327471}" type="sibTrans" cxnId="{02DBE5BA-9E48-4FB1-ACE2-F9943D3270FF}">
      <dgm:prSet/>
      <dgm:spPr/>
      <dgm:t>
        <a:bodyPr/>
        <a:lstStyle/>
        <a:p>
          <a:endParaRPr lang="en-US"/>
        </a:p>
      </dgm:t>
    </dgm:pt>
    <dgm:pt modelId="{9964F0D0-8F77-4BF3-A8EE-76D4B58893C3}">
      <dgm:prSet phldrT="[Text]" phldr="0"/>
      <dgm:spPr/>
      <dgm:t>
        <a:bodyPr/>
        <a:lstStyle/>
        <a:p>
          <a:pPr rtl="0"/>
          <a:r>
            <a:rPr lang="en-US" b="1">
              <a:solidFill>
                <a:schemeClr val="accent3"/>
              </a:solidFill>
              <a:latin typeface="Montserrat"/>
            </a:rPr>
            <a:t>Even Distribution</a:t>
          </a:r>
          <a:endParaRPr lang="en-US">
            <a:solidFill>
              <a:schemeClr val="accent3"/>
            </a:solidFill>
            <a:latin typeface="Montserrat"/>
          </a:endParaRPr>
        </a:p>
      </dgm:t>
    </dgm:pt>
    <dgm:pt modelId="{BAF78DF8-B50B-4CFC-B222-D34372F2E389}" type="parTrans" cxnId="{F2FE84A0-105A-4F00-B380-0CC4588A6B8D}">
      <dgm:prSet/>
      <dgm:spPr/>
      <dgm:t>
        <a:bodyPr/>
        <a:lstStyle/>
        <a:p>
          <a:endParaRPr lang="en-US"/>
        </a:p>
      </dgm:t>
    </dgm:pt>
    <dgm:pt modelId="{238C6399-98F4-4528-8755-AF71F935162C}" type="sibTrans" cxnId="{F2FE84A0-105A-4F00-B380-0CC4588A6B8D}">
      <dgm:prSet/>
      <dgm:spPr/>
      <dgm:t>
        <a:bodyPr/>
        <a:lstStyle/>
        <a:p>
          <a:endParaRPr lang="en-US"/>
        </a:p>
      </dgm:t>
    </dgm:pt>
    <dgm:pt modelId="{B99C93F5-486F-406F-9C80-D4AD74A5CA0A}">
      <dgm:prSet phldrT="[Text]" phldr="0"/>
      <dgm:spPr/>
      <dgm:t>
        <a:bodyPr/>
        <a:lstStyle/>
        <a:p>
          <a:pPr rtl="0"/>
          <a:r>
            <a:rPr lang="en-US" b="1">
              <a:solidFill>
                <a:schemeClr val="accent3"/>
              </a:solidFill>
              <a:latin typeface="Montserrat"/>
            </a:rPr>
            <a:t>Performance Optimization</a:t>
          </a:r>
          <a:endParaRPr lang="en-US">
            <a:solidFill>
              <a:schemeClr val="accent3"/>
            </a:solidFill>
            <a:latin typeface="Montserrat"/>
          </a:endParaRPr>
        </a:p>
      </dgm:t>
    </dgm:pt>
    <dgm:pt modelId="{4CCF3733-0873-4F1C-8A35-C9F6E28DD158}" type="parTrans" cxnId="{24F63D7C-FDB1-4288-A7EA-88E57E77EA84}">
      <dgm:prSet/>
      <dgm:spPr/>
      <dgm:t>
        <a:bodyPr/>
        <a:lstStyle/>
        <a:p>
          <a:endParaRPr lang="en-US"/>
        </a:p>
      </dgm:t>
    </dgm:pt>
    <dgm:pt modelId="{10E9D119-F1BC-486A-BF90-3C9DA6A6FC4C}" type="sibTrans" cxnId="{24F63D7C-FDB1-4288-A7EA-88E57E77EA84}">
      <dgm:prSet/>
      <dgm:spPr/>
      <dgm:t>
        <a:bodyPr/>
        <a:lstStyle/>
        <a:p>
          <a:endParaRPr lang="en-US"/>
        </a:p>
      </dgm:t>
    </dgm:pt>
    <dgm:pt modelId="{AB7BC7A6-C365-4DCE-AF7A-C04D51ADC7E7}">
      <dgm:prSet phldrT="[Text]" phldr="0"/>
      <dgm:spPr/>
      <dgm:t>
        <a:bodyPr/>
        <a:lstStyle/>
        <a:p>
          <a:pPr rtl="0"/>
          <a:r>
            <a:rPr lang="en-US" b="1">
              <a:solidFill>
                <a:schemeClr val="accent3"/>
              </a:solidFill>
              <a:latin typeface="Montserrat"/>
            </a:rPr>
            <a:t>Adaptive to Load Factors</a:t>
          </a:r>
        </a:p>
      </dgm:t>
    </dgm:pt>
    <dgm:pt modelId="{990DFFD8-0F03-45ED-BB3F-EE5D80880B28}" type="parTrans" cxnId="{A2E751A6-D4D0-4D30-8BF8-47E52D9E6BAA}">
      <dgm:prSet/>
      <dgm:spPr/>
      <dgm:t>
        <a:bodyPr/>
        <a:lstStyle/>
        <a:p>
          <a:endParaRPr lang="en-US"/>
        </a:p>
      </dgm:t>
    </dgm:pt>
    <dgm:pt modelId="{135DF072-A50E-432C-831D-DE27765CAAB4}" type="sibTrans" cxnId="{A2E751A6-D4D0-4D30-8BF8-47E52D9E6BAA}">
      <dgm:prSet/>
      <dgm:spPr/>
      <dgm:t>
        <a:bodyPr/>
        <a:lstStyle/>
        <a:p>
          <a:endParaRPr lang="en-US"/>
        </a:p>
      </dgm:t>
    </dgm:pt>
    <dgm:pt modelId="{BEA14E3C-062A-4689-ACEF-013F1B3B8F8C}">
      <dgm:prSet phldr="0"/>
      <dgm:spPr/>
      <dgm:t>
        <a:bodyPr/>
        <a:lstStyle/>
        <a:p>
          <a:pPr rtl="0"/>
          <a:r>
            <a:rPr lang="en-US" b="1">
              <a:solidFill>
                <a:schemeClr val="accent3"/>
              </a:solidFill>
              <a:latin typeface="Montserrat"/>
            </a:rPr>
            <a:t>Versatile Hash Function Selection</a:t>
          </a:r>
        </a:p>
      </dgm:t>
    </dgm:pt>
    <dgm:pt modelId="{A19DD33F-1A62-499A-B965-3B0F3F57157B}" type="parTrans" cxnId="{59348F90-5021-45BC-AAFF-5F5A4C49E256}">
      <dgm:prSet/>
      <dgm:spPr/>
    </dgm:pt>
    <dgm:pt modelId="{D245F8E3-F21F-4A39-A9A6-39E7088C474B}" type="sibTrans" cxnId="{59348F90-5021-45BC-AAFF-5F5A4C49E256}">
      <dgm:prSet/>
      <dgm:spPr/>
    </dgm:pt>
    <dgm:pt modelId="{1354F7B2-5F40-4002-A334-4B2495468E3A}">
      <dgm:prSet phldr="0"/>
      <dgm:spPr/>
      <dgm:t>
        <a:bodyPr/>
        <a:lstStyle/>
        <a:p>
          <a:r>
            <a:rPr lang="en-US" b="1">
              <a:solidFill>
                <a:schemeClr val="accent3"/>
              </a:solidFill>
              <a:latin typeface="Montserrat"/>
            </a:rPr>
            <a:t>Space-Efficient</a:t>
          </a:r>
        </a:p>
      </dgm:t>
    </dgm:pt>
    <dgm:pt modelId="{51DD6626-8769-4DF0-9F44-D676913D945C}" type="parTrans" cxnId="{A292CEEA-5F1A-41A1-8AD2-FC06D01AC337}">
      <dgm:prSet/>
      <dgm:spPr/>
    </dgm:pt>
    <dgm:pt modelId="{0CFCFBAC-5F5B-4F21-A13A-7C8418912074}" type="sibTrans" cxnId="{A292CEEA-5F1A-41A1-8AD2-FC06D01AC337}">
      <dgm:prSet/>
      <dgm:spPr/>
    </dgm:pt>
    <dgm:pt modelId="{428C2B1E-D95E-497A-BEAB-21B36951BE81}">
      <dgm:prSet phldr="0"/>
      <dgm:spPr/>
      <dgm:t>
        <a:bodyPr/>
        <a:lstStyle/>
        <a:p>
          <a:pPr rtl="0"/>
          <a:r>
            <a:rPr lang="en-US" b="1">
              <a:solidFill>
                <a:schemeClr val="accent3"/>
              </a:solidFill>
              <a:latin typeface="Montserrat"/>
            </a:rPr>
            <a:t>Deterministic and Repeatable</a:t>
          </a:r>
        </a:p>
      </dgm:t>
    </dgm:pt>
    <dgm:pt modelId="{2DABC6EF-5247-489C-A961-025AE342A8FF}" type="parTrans" cxnId="{08AE7B19-91D4-4EAF-8B8E-CF05583DADE5}">
      <dgm:prSet/>
      <dgm:spPr/>
    </dgm:pt>
    <dgm:pt modelId="{7A76C222-536E-48F9-AF2E-D22281F98842}" type="sibTrans" cxnId="{08AE7B19-91D4-4EAF-8B8E-CF05583DADE5}">
      <dgm:prSet/>
      <dgm:spPr/>
    </dgm:pt>
    <dgm:pt modelId="{A63F231C-C89C-4EBB-B445-14B73B5614E8}">
      <dgm:prSet phldr="0"/>
      <dgm:spPr/>
      <dgm:t>
        <a:bodyPr/>
        <a:lstStyle/>
        <a:p>
          <a:r>
            <a:rPr lang="en-US" b="1">
              <a:solidFill>
                <a:schemeClr val="accent3"/>
              </a:solidFill>
              <a:latin typeface="Montserrat"/>
            </a:rPr>
            <a:t>Cache-Friendly</a:t>
          </a:r>
        </a:p>
      </dgm:t>
    </dgm:pt>
    <dgm:pt modelId="{D65D29F6-DC01-45DB-8904-53A54C11FA74}" type="parTrans" cxnId="{DDAB3677-8262-4230-B8F0-9297030AD624}">
      <dgm:prSet/>
      <dgm:spPr/>
    </dgm:pt>
    <dgm:pt modelId="{D616A2B6-9F17-482C-98F4-C288946A8852}" type="sibTrans" cxnId="{DDAB3677-8262-4230-B8F0-9297030AD624}">
      <dgm:prSet/>
      <dgm:spPr/>
    </dgm:pt>
    <dgm:pt modelId="{2453F6D0-685F-43B4-9BBD-1A2E9BEEA7F7}" type="pres">
      <dgm:prSet presAssocID="{23622428-3B17-477F-9C14-526134427CB3}" presName="cycle" presStyleCnt="0">
        <dgm:presLayoutVars>
          <dgm:dir/>
          <dgm:resizeHandles val="exact"/>
        </dgm:presLayoutVars>
      </dgm:prSet>
      <dgm:spPr/>
    </dgm:pt>
    <dgm:pt modelId="{CCB0AB09-6FB9-4E3F-915E-394E698CC999}" type="pres">
      <dgm:prSet presAssocID="{BB4543A9-4A52-4D67-ABBA-BCCD999592D0}" presName="node" presStyleLbl="node1" presStyleIdx="0" presStyleCnt="9">
        <dgm:presLayoutVars>
          <dgm:bulletEnabled val="1"/>
        </dgm:presLayoutVars>
      </dgm:prSet>
      <dgm:spPr/>
    </dgm:pt>
    <dgm:pt modelId="{5EB6FAFE-A563-420D-944D-C521CD28F967}" type="pres">
      <dgm:prSet presAssocID="{BB4543A9-4A52-4D67-ABBA-BCCD999592D0}" presName="spNode" presStyleCnt="0"/>
      <dgm:spPr/>
    </dgm:pt>
    <dgm:pt modelId="{D2A6C830-070E-4EF1-9223-3C0AEE934214}" type="pres">
      <dgm:prSet presAssocID="{8690DF6D-DB4A-46D3-97D2-D472E1FC0A61}" presName="sibTrans" presStyleLbl="sibTrans1D1" presStyleIdx="0" presStyleCnt="9"/>
      <dgm:spPr/>
    </dgm:pt>
    <dgm:pt modelId="{9F6C068F-FE71-4338-9BDE-9192753F75CF}" type="pres">
      <dgm:prSet presAssocID="{44DFDBDA-20D7-4720-BF1D-C6159F739D73}" presName="node" presStyleLbl="node1" presStyleIdx="1" presStyleCnt="9">
        <dgm:presLayoutVars>
          <dgm:bulletEnabled val="1"/>
        </dgm:presLayoutVars>
      </dgm:prSet>
      <dgm:spPr/>
    </dgm:pt>
    <dgm:pt modelId="{60358FCD-2646-41BB-8AF7-A4880DCC3358}" type="pres">
      <dgm:prSet presAssocID="{44DFDBDA-20D7-4720-BF1D-C6159F739D73}" presName="spNode" presStyleCnt="0"/>
      <dgm:spPr/>
    </dgm:pt>
    <dgm:pt modelId="{4D227A94-5490-4EA4-8F47-24357BD9FB6F}" type="pres">
      <dgm:prSet presAssocID="{D69FEAF6-2C23-467C-A491-848F06327471}" presName="sibTrans" presStyleLbl="sibTrans1D1" presStyleIdx="1" presStyleCnt="9"/>
      <dgm:spPr/>
    </dgm:pt>
    <dgm:pt modelId="{AC7D813D-C717-42A3-AF8B-3594DD9BFE28}" type="pres">
      <dgm:prSet presAssocID="{9964F0D0-8F77-4BF3-A8EE-76D4B58893C3}" presName="node" presStyleLbl="node1" presStyleIdx="2" presStyleCnt="9">
        <dgm:presLayoutVars>
          <dgm:bulletEnabled val="1"/>
        </dgm:presLayoutVars>
      </dgm:prSet>
      <dgm:spPr/>
    </dgm:pt>
    <dgm:pt modelId="{A0D179C6-125B-4FA2-841F-797E8BFE6FBE}" type="pres">
      <dgm:prSet presAssocID="{9964F0D0-8F77-4BF3-A8EE-76D4B58893C3}" presName="spNode" presStyleCnt="0"/>
      <dgm:spPr/>
    </dgm:pt>
    <dgm:pt modelId="{1B966F5F-1B98-4C2D-940B-B4EFAD9C58FB}" type="pres">
      <dgm:prSet presAssocID="{238C6399-98F4-4528-8755-AF71F935162C}" presName="sibTrans" presStyleLbl="sibTrans1D1" presStyleIdx="2" presStyleCnt="9"/>
      <dgm:spPr/>
    </dgm:pt>
    <dgm:pt modelId="{7CCCC017-7C93-4E63-99D2-FCC62422CC41}" type="pres">
      <dgm:prSet presAssocID="{B99C93F5-486F-406F-9C80-D4AD74A5CA0A}" presName="node" presStyleLbl="node1" presStyleIdx="3" presStyleCnt="9">
        <dgm:presLayoutVars>
          <dgm:bulletEnabled val="1"/>
        </dgm:presLayoutVars>
      </dgm:prSet>
      <dgm:spPr/>
    </dgm:pt>
    <dgm:pt modelId="{229E2358-1CEC-4C0C-B2D6-181CB359DB1D}" type="pres">
      <dgm:prSet presAssocID="{B99C93F5-486F-406F-9C80-D4AD74A5CA0A}" presName="spNode" presStyleCnt="0"/>
      <dgm:spPr/>
    </dgm:pt>
    <dgm:pt modelId="{E34AF929-15CA-4AD5-8B6C-27952213D4CC}" type="pres">
      <dgm:prSet presAssocID="{10E9D119-F1BC-486A-BF90-3C9DA6A6FC4C}" presName="sibTrans" presStyleLbl="sibTrans1D1" presStyleIdx="3" presStyleCnt="9"/>
      <dgm:spPr/>
    </dgm:pt>
    <dgm:pt modelId="{DD630856-D1EC-47AE-B138-D99BB44743BB}" type="pres">
      <dgm:prSet presAssocID="{AB7BC7A6-C365-4DCE-AF7A-C04D51ADC7E7}" presName="node" presStyleLbl="node1" presStyleIdx="4" presStyleCnt="9">
        <dgm:presLayoutVars>
          <dgm:bulletEnabled val="1"/>
        </dgm:presLayoutVars>
      </dgm:prSet>
      <dgm:spPr/>
    </dgm:pt>
    <dgm:pt modelId="{69947A84-14C7-4EA3-AA06-FD92787E4C54}" type="pres">
      <dgm:prSet presAssocID="{AB7BC7A6-C365-4DCE-AF7A-C04D51ADC7E7}" presName="spNode" presStyleCnt="0"/>
      <dgm:spPr/>
    </dgm:pt>
    <dgm:pt modelId="{1C19741D-EBF1-4409-B33D-DE6F0DFF5526}" type="pres">
      <dgm:prSet presAssocID="{135DF072-A50E-432C-831D-DE27765CAAB4}" presName="sibTrans" presStyleLbl="sibTrans1D1" presStyleIdx="4" presStyleCnt="9"/>
      <dgm:spPr/>
    </dgm:pt>
    <dgm:pt modelId="{BC20F14C-C652-453C-9FE6-8C0D4F631A9E}" type="pres">
      <dgm:prSet presAssocID="{BEA14E3C-062A-4689-ACEF-013F1B3B8F8C}" presName="node" presStyleLbl="node1" presStyleIdx="5" presStyleCnt="9">
        <dgm:presLayoutVars>
          <dgm:bulletEnabled val="1"/>
        </dgm:presLayoutVars>
      </dgm:prSet>
      <dgm:spPr/>
    </dgm:pt>
    <dgm:pt modelId="{77FDC0EA-C5C8-47FD-BBDE-45B0D6813409}" type="pres">
      <dgm:prSet presAssocID="{BEA14E3C-062A-4689-ACEF-013F1B3B8F8C}" presName="spNode" presStyleCnt="0"/>
      <dgm:spPr/>
    </dgm:pt>
    <dgm:pt modelId="{18A63B2C-647D-4411-AA18-CBB5523CC66C}" type="pres">
      <dgm:prSet presAssocID="{D245F8E3-F21F-4A39-A9A6-39E7088C474B}" presName="sibTrans" presStyleLbl="sibTrans1D1" presStyleIdx="5" presStyleCnt="9"/>
      <dgm:spPr/>
    </dgm:pt>
    <dgm:pt modelId="{EED09C2C-8D5D-492B-9BBF-CAE25131DC94}" type="pres">
      <dgm:prSet presAssocID="{1354F7B2-5F40-4002-A334-4B2495468E3A}" presName="node" presStyleLbl="node1" presStyleIdx="6" presStyleCnt="9">
        <dgm:presLayoutVars>
          <dgm:bulletEnabled val="1"/>
        </dgm:presLayoutVars>
      </dgm:prSet>
      <dgm:spPr/>
    </dgm:pt>
    <dgm:pt modelId="{DF77EBA2-2567-4B25-8E19-D5EA9D71741A}" type="pres">
      <dgm:prSet presAssocID="{1354F7B2-5F40-4002-A334-4B2495468E3A}" presName="spNode" presStyleCnt="0"/>
      <dgm:spPr/>
    </dgm:pt>
    <dgm:pt modelId="{A0F4EDC2-D454-4E0D-809F-A36573DD9DE7}" type="pres">
      <dgm:prSet presAssocID="{0CFCFBAC-5F5B-4F21-A13A-7C8418912074}" presName="sibTrans" presStyleLbl="sibTrans1D1" presStyleIdx="6" presStyleCnt="9"/>
      <dgm:spPr/>
    </dgm:pt>
    <dgm:pt modelId="{620BCC55-0263-4F46-8AAF-7DC1F73D36DC}" type="pres">
      <dgm:prSet presAssocID="{428C2B1E-D95E-497A-BEAB-21B36951BE81}" presName="node" presStyleLbl="node1" presStyleIdx="7" presStyleCnt="9">
        <dgm:presLayoutVars>
          <dgm:bulletEnabled val="1"/>
        </dgm:presLayoutVars>
      </dgm:prSet>
      <dgm:spPr/>
    </dgm:pt>
    <dgm:pt modelId="{CA6818A8-7AE3-4908-B3CB-E0352008B347}" type="pres">
      <dgm:prSet presAssocID="{428C2B1E-D95E-497A-BEAB-21B36951BE81}" presName="spNode" presStyleCnt="0"/>
      <dgm:spPr/>
    </dgm:pt>
    <dgm:pt modelId="{340847CA-C174-4C15-A511-74A0B5408C11}" type="pres">
      <dgm:prSet presAssocID="{7A76C222-536E-48F9-AF2E-D22281F98842}" presName="sibTrans" presStyleLbl="sibTrans1D1" presStyleIdx="7" presStyleCnt="9"/>
      <dgm:spPr/>
    </dgm:pt>
    <dgm:pt modelId="{78E450DA-EB08-4AAE-BDD8-136D5FC6FA18}" type="pres">
      <dgm:prSet presAssocID="{A63F231C-C89C-4EBB-B445-14B73B5614E8}" presName="node" presStyleLbl="node1" presStyleIdx="8" presStyleCnt="9">
        <dgm:presLayoutVars>
          <dgm:bulletEnabled val="1"/>
        </dgm:presLayoutVars>
      </dgm:prSet>
      <dgm:spPr/>
    </dgm:pt>
    <dgm:pt modelId="{70498F43-B9A9-4902-B30C-7929D402546B}" type="pres">
      <dgm:prSet presAssocID="{A63F231C-C89C-4EBB-B445-14B73B5614E8}" presName="spNode" presStyleCnt="0"/>
      <dgm:spPr/>
    </dgm:pt>
    <dgm:pt modelId="{4F7118FB-E2B9-4253-B2EB-9BB168045184}" type="pres">
      <dgm:prSet presAssocID="{D616A2B6-9F17-482C-98F4-C288946A8852}" presName="sibTrans" presStyleLbl="sibTrans1D1" presStyleIdx="8" presStyleCnt="9"/>
      <dgm:spPr/>
    </dgm:pt>
  </dgm:ptLst>
  <dgm:cxnLst>
    <dgm:cxn modelId="{C7CD7417-8580-42C6-8CD3-EBAFFE98A7AB}" type="presOf" srcId="{AB7BC7A6-C365-4DCE-AF7A-C04D51ADC7E7}" destId="{DD630856-D1EC-47AE-B138-D99BB44743BB}" srcOrd="0" destOrd="0" presId="urn:microsoft.com/office/officeart/2005/8/layout/cycle6"/>
    <dgm:cxn modelId="{08AE7B19-91D4-4EAF-8B8E-CF05583DADE5}" srcId="{23622428-3B17-477F-9C14-526134427CB3}" destId="{428C2B1E-D95E-497A-BEAB-21B36951BE81}" srcOrd="7" destOrd="0" parTransId="{2DABC6EF-5247-489C-A961-025AE342A8FF}" sibTransId="{7A76C222-536E-48F9-AF2E-D22281F98842}"/>
    <dgm:cxn modelId="{94FEA721-F532-484A-A61E-B6DCAB64B039}" type="presOf" srcId="{1354F7B2-5F40-4002-A334-4B2495468E3A}" destId="{EED09C2C-8D5D-492B-9BBF-CAE25131DC94}" srcOrd="0" destOrd="0" presId="urn:microsoft.com/office/officeart/2005/8/layout/cycle6"/>
    <dgm:cxn modelId="{D6B3813F-5A56-46AC-91C7-4E3DE4A08F0E}" type="presOf" srcId="{8690DF6D-DB4A-46D3-97D2-D472E1FC0A61}" destId="{D2A6C830-070E-4EF1-9223-3C0AEE934214}" srcOrd="0" destOrd="0" presId="urn:microsoft.com/office/officeart/2005/8/layout/cycle6"/>
    <dgm:cxn modelId="{3A34495C-3089-48BD-AE7C-4371A622D82E}" type="presOf" srcId="{A63F231C-C89C-4EBB-B445-14B73B5614E8}" destId="{78E450DA-EB08-4AAE-BDD8-136D5FC6FA18}" srcOrd="0" destOrd="0" presId="urn:microsoft.com/office/officeart/2005/8/layout/cycle6"/>
    <dgm:cxn modelId="{7EF0335F-C0AF-43C1-B80B-EA2747932CC4}" type="presOf" srcId="{B99C93F5-486F-406F-9C80-D4AD74A5CA0A}" destId="{7CCCC017-7C93-4E63-99D2-FCC62422CC41}" srcOrd="0" destOrd="0" presId="urn:microsoft.com/office/officeart/2005/8/layout/cycle6"/>
    <dgm:cxn modelId="{513D0463-E46B-44DD-87F8-1DCB49F43358}" type="presOf" srcId="{7A76C222-536E-48F9-AF2E-D22281F98842}" destId="{340847CA-C174-4C15-A511-74A0B5408C11}" srcOrd="0" destOrd="0" presId="urn:microsoft.com/office/officeart/2005/8/layout/cycle6"/>
    <dgm:cxn modelId="{71F48749-4BF4-49E8-9D73-FF385FBA2F94}" type="presOf" srcId="{10E9D119-F1BC-486A-BF90-3C9DA6A6FC4C}" destId="{E34AF929-15CA-4AD5-8B6C-27952213D4CC}" srcOrd="0" destOrd="0" presId="urn:microsoft.com/office/officeart/2005/8/layout/cycle6"/>
    <dgm:cxn modelId="{ACC6E76E-18B9-49A5-A496-145EAA71CFD0}" type="presOf" srcId="{D245F8E3-F21F-4A39-A9A6-39E7088C474B}" destId="{18A63B2C-647D-4411-AA18-CBB5523CC66C}" srcOrd="0" destOrd="0" presId="urn:microsoft.com/office/officeart/2005/8/layout/cycle6"/>
    <dgm:cxn modelId="{A62B336F-63D7-4EAD-904C-0EBA23A1A6E3}" type="presOf" srcId="{238C6399-98F4-4528-8755-AF71F935162C}" destId="{1B966F5F-1B98-4C2D-940B-B4EFAD9C58FB}" srcOrd="0" destOrd="0" presId="urn:microsoft.com/office/officeart/2005/8/layout/cycle6"/>
    <dgm:cxn modelId="{2DA5B74F-6E12-49EC-8B75-ABB3A0B15B96}" type="presOf" srcId="{D69FEAF6-2C23-467C-A491-848F06327471}" destId="{4D227A94-5490-4EA4-8F47-24357BD9FB6F}" srcOrd="0" destOrd="0" presId="urn:microsoft.com/office/officeart/2005/8/layout/cycle6"/>
    <dgm:cxn modelId="{8C6B2552-718E-4459-878F-C5641566DEB7}" type="presOf" srcId="{23622428-3B17-477F-9C14-526134427CB3}" destId="{2453F6D0-685F-43B4-9BBD-1A2E9BEEA7F7}" srcOrd="0" destOrd="0" presId="urn:microsoft.com/office/officeart/2005/8/layout/cycle6"/>
    <dgm:cxn modelId="{DDAB3677-8262-4230-B8F0-9297030AD624}" srcId="{23622428-3B17-477F-9C14-526134427CB3}" destId="{A63F231C-C89C-4EBB-B445-14B73B5614E8}" srcOrd="8" destOrd="0" parTransId="{D65D29F6-DC01-45DB-8904-53A54C11FA74}" sibTransId="{D616A2B6-9F17-482C-98F4-C288946A8852}"/>
    <dgm:cxn modelId="{24F63D7C-FDB1-4288-A7EA-88E57E77EA84}" srcId="{23622428-3B17-477F-9C14-526134427CB3}" destId="{B99C93F5-486F-406F-9C80-D4AD74A5CA0A}" srcOrd="3" destOrd="0" parTransId="{4CCF3733-0873-4F1C-8A35-C9F6E28DD158}" sibTransId="{10E9D119-F1BC-486A-BF90-3C9DA6A6FC4C}"/>
    <dgm:cxn modelId="{F019127F-17B1-4A67-A870-D0CC3BE9DD7F}" type="presOf" srcId="{44DFDBDA-20D7-4720-BF1D-C6159F739D73}" destId="{9F6C068F-FE71-4338-9BDE-9192753F75CF}" srcOrd="0" destOrd="0" presId="urn:microsoft.com/office/officeart/2005/8/layout/cycle6"/>
    <dgm:cxn modelId="{0079267F-FEC4-4E95-9575-229AF5699D58}" type="presOf" srcId="{428C2B1E-D95E-497A-BEAB-21B36951BE81}" destId="{620BCC55-0263-4F46-8AAF-7DC1F73D36DC}" srcOrd="0" destOrd="0" presId="urn:microsoft.com/office/officeart/2005/8/layout/cycle6"/>
    <dgm:cxn modelId="{64BF4C80-A0F2-4A74-BB49-A9AFB3267DC3}" srcId="{23622428-3B17-477F-9C14-526134427CB3}" destId="{BB4543A9-4A52-4D67-ABBA-BCCD999592D0}" srcOrd="0" destOrd="0" parTransId="{3409BEA3-1D80-42C5-8102-972F205F2514}" sibTransId="{8690DF6D-DB4A-46D3-97D2-D472E1FC0A61}"/>
    <dgm:cxn modelId="{13ABCF8C-6156-4A3A-BEBB-527B3B4DF68E}" type="presOf" srcId="{BEA14E3C-062A-4689-ACEF-013F1B3B8F8C}" destId="{BC20F14C-C652-453C-9FE6-8C0D4F631A9E}" srcOrd="0" destOrd="0" presId="urn:microsoft.com/office/officeart/2005/8/layout/cycle6"/>
    <dgm:cxn modelId="{59348F90-5021-45BC-AAFF-5F5A4C49E256}" srcId="{23622428-3B17-477F-9C14-526134427CB3}" destId="{BEA14E3C-062A-4689-ACEF-013F1B3B8F8C}" srcOrd="5" destOrd="0" parTransId="{A19DD33F-1A62-499A-B965-3B0F3F57157B}" sibTransId="{D245F8E3-F21F-4A39-A9A6-39E7088C474B}"/>
    <dgm:cxn modelId="{4C5E3B91-7587-42D9-83B4-1F64239B5BDB}" type="presOf" srcId="{0CFCFBAC-5F5B-4F21-A13A-7C8418912074}" destId="{A0F4EDC2-D454-4E0D-809F-A36573DD9DE7}" srcOrd="0" destOrd="0" presId="urn:microsoft.com/office/officeart/2005/8/layout/cycle6"/>
    <dgm:cxn modelId="{F2FE84A0-105A-4F00-B380-0CC4588A6B8D}" srcId="{23622428-3B17-477F-9C14-526134427CB3}" destId="{9964F0D0-8F77-4BF3-A8EE-76D4B58893C3}" srcOrd="2" destOrd="0" parTransId="{BAF78DF8-B50B-4CFC-B222-D34372F2E389}" sibTransId="{238C6399-98F4-4528-8755-AF71F935162C}"/>
    <dgm:cxn modelId="{A2E751A6-D4D0-4D30-8BF8-47E52D9E6BAA}" srcId="{23622428-3B17-477F-9C14-526134427CB3}" destId="{AB7BC7A6-C365-4DCE-AF7A-C04D51ADC7E7}" srcOrd="4" destOrd="0" parTransId="{990DFFD8-0F03-45ED-BB3F-EE5D80880B28}" sibTransId="{135DF072-A50E-432C-831D-DE27765CAAB4}"/>
    <dgm:cxn modelId="{586FD6AD-6EB7-4961-8719-654915DA6706}" type="presOf" srcId="{135DF072-A50E-432C-831D-DE27765CAAB4}" destId="{1C19741D-EBF1-4409-B33D-DE6F0DFF5526}" srcOrd="0" destOrd="0" presId="urn:microsoft.com/office/officeart/2005/8/layout/cycle6"/>
    <dgm:cxn modelId="{B7572BB8-D123-46F7-A5F4-C6C5C9D2D819}" type="presOf" srcId="{9964F0D0-8F77-4BF3-A8EE-76D4B58893C3}" destId="{AC7D813D-C717-42A3-AF8B-3594DD9BFE28}" srcOrd="0" destOrd="0" presId="urn:microsoft.com/office/officeart/2005/8/layout/cycle6"/>
    <dgm:cxn modelId="{02DBE5BA-9E48-4FB1-ACE2-F9943D3270FF}" srcId="{23622428-3B17-477F-9C14-526134427CB3}" destId="{44DFDBDA-20D7-4720-BF1D-C6159F739D73}" srcOrd="1" destOrd="0" parTransId="{E8334B77-2A73-4CED-9CAD-C0F93336E8C9}" sibTransId="{D69FEAF6-2C23-467C-A491-848F06327471}"/>
    <dgm:cxn modelId="{AFD1F6C8-ADF2-4490-AC87-4AC0D46B49F1}" type="presOf" srcId="{D616A2B6-9F17-482C-98F4-C288946A8852}" destId="{4F7118FB-E2B9-4253-B2EB-9BB168045184}" srcOrd="0" destOrd="0" presId="urn:microsoft.com/office/officeart/2005/8/layout/cycle6"/>
    <dgm:cxn modelId="{B30E3EDA-9939-40D8-ACDF-95DC06572706}" type="presOf" srcId="{BB4543A9-4A52-4D67-ABBA-BCCD999592D0}" destId="{CCB0AB09-6FB9-4E3F-915E-394E698CC999}" srcOrd="0" destOrd="0" presId="urn:microsoft.com/office/officeart/2005/8/layout/cycle6"/>
    <dgm:cxn modelId="{A292CEEA-5F1A-41A1-8AD2-FC06D01AC337}" srcId="{23622428-3B17-477F-9C14-526134427CB3}" destId="{1354F7B2-5F40-4002-A334-4B2495468E3A}" srcOrd="6" destOrd="0" parTransId="{51DD6626-8769-4DF0-9F44-D676913D945C}" sibTransId="{0CFCFBAC-5F5B-4F21-A13A-7C8418912074}"/>
    <dgm:cxn modelId="{67B86845-BB6C-402D-9747-6D7EF4BE7757}" type="presParOf" srcId="{2453F6D0-685F-43B4-9BBD-1A2E9BEEA7F7}" destId="{CCB0AB09-6FB9-4E3F-915E-394E698CC999}" srcOrd="0" destOrd="0" presId="urn:microsoft.com/office/officeart/2005/8/layout/cycle6"/>
    <dgm:cxn modelId="{30E4BC1D-C2AD-4AB5-B1A2-188D06A4C433}" type="presParOf" srcId="{2453F6D0-685F-43B4-9BBD-1A2E9BEEA7F7}" destId="{5EB6FAFE-A563-420D-944D-C521CD28F967}" srcOrd="1" destOrd="0" presId="urn:microsoft.com/office/officeart/2005/8/layout/cycle6"/>
    <dgm:cxn modelId="{2BF5339D-40A2-43D8-A9C5-B138E079E1A9}" type="presParOf" srcId="{2453F6D0-685F-43B4-9BBD-1A2E9BEEA7F7}" destId="{D2A6C830-070E-4EF1-9223-3C0AEE934214}" srcOrd="2" destOrd="0" presId="urn:microsoft.com/office/officeart/2005/8/layout/cycle6"/>
    <dgm:cxn modelId="{7F3291B3-B79A-4930-96D8-5F1C9B7C07E8}" type="presParOf" srcId="{2453F6D0-685F-43B4-9BBD-1A2E9BEEA7F7}" destId="{9F6C068F-FE71-4338-9BDE-9192753F75CF}" srcOrd="3" destOrd="0" presId="urn:microsoft.com/office/officeart/2005/8/layout/cycle6"/>
    <dgm:cxn modelId="{DE296ADE-2AFE-4B03-8987-3D9953FC331B}" type="presParOf" srcId="{2453F6D0-685F-43B4-9BBD-1A2E9BEEA7F7}" destId="{60358FCD-2646-41BB-8AF7-A4880DCC3358}" srcOrd="4" destOrd="0" presId="urn:microsoft.com/office/officeart/2005/8/layout/cycle6"/>
    <dgm:cxn modelId="{87A06C41-8A3C-4114-96F7-E2092549FACD}" type="presParOf" srcId="{2453F6D0-685F-43B4-9BBD-1A2E9BEEA7F7}" destId="{4D227A94-5490-4EA4-8F47-24357BD9FB6F}" srcOrd="5" destOrd="0" presId="urn:microsoft.com/office/officeart/2005/8/layout/cycle6"/>
    <dgm:cxn modelId="{35B999E9-3563-4086-A500-578B21310BA8}" type="presParOf" srcId="{2453F6D0-685F-43B4-9BBD-1A2E9BEEA7F7}" destId="{AC7D813D-C717-42A3-AF8B-3594DD9BFE28}" srcOrd="6" destOrd="0" presId="urn:microsoft.com/office/officeart/2005/8/layout/cycle6"/>
    <dgm:cxn modelId="{84E729F6-8384-4991-AFBA-B0323A6963D7}" type="presParOf" srcId="{2453F6D0-685F-43B4-9BBD-1A2E9BEEA7F7}" destId="{A0D179C6-125B-4FA2-841F-797E8BFE6FBE}" srcOrd="7" destOrd="0" presId="urn:microsoft.com/office/officeart/2005/8/layout/cycle6"/>
    <dgm:cxn modelId="{C4DD3283-5A7E-46A5-A12D-2E80D45747BB}" type="presParOf" srcId="{2453F6D0-685F-43B4-9BBD-1A2E9BEEA7F7}" destId="{1B966F5F-1B98-4C2D-940B-B4EFAD9C58FB}" srcOrd="8" destOrd="0" presId="urn:microsoft.com/office/officeart/2005/8/layout/cycle6"/>
    <dgm:cxn modelId="{293749B6-564C-4F0D-8ABF-21E8FBF7C2AF}" type="presParOf" srcId="{2453F6D0-685F-43B4-9BBD-1A2E9BEEA7F7}" destId="{7CCCC017-7C93-4E63-99D2-FCC62422CC41}" srcOrd="9" destOrd="0" presId="urn:microsoft.com/office/officeart/2005/8/layout/cycle6"/>
    <dgm:cxn modelId="{226EFBBD-DFB8-47C7-89BE-4C14162F7C46}" type="presParOf" srcId="{2453F6D0-685F-43B4-9BBD-1A2E9BEEA7F7}" destId="{229E2358-1CEC-4C0C-B2D6-181CB359DB1D}" srcOrd="10" destOrd="0" presId="urn:microsoft.com/office/officeart/2005/8/layout/cycle6"/>
    <dgm:cxn modelId="{4C40D725-38FB-45B6-BAD6-7B3233036E1B}" type="presParOf" srcId="{2453F6D0-685F-43B4-9BBD-1A2E9BEEA7F7}" destId="{E34AF929-15CA-4AD5-8B6C-27952213D4CC}" srcOrd="11" destOrd="0" presId="urn:microsoft.com/office/officeart/2005/8/layout/cycle6"/>
    <dgm:cxn modelId="{DE2087E3-B801-47D1-B6EA-791DFAE764FB}" type="presParOf" srcId="{2453F6D0-685F-43B4-9BBD-1A2E9BEEA7F7}" destId="{DD630856-D1EC-47AE-B138-D99BB44743BB}" srcOrd="12" destOrd="0" presId="urn:microsoft.com/office/officeart/2005/8/layout/cycle6"/>
    <dgm:cxn modelId="{B5517EA7-B620-47B0-984F-46AA2222B38B}" type="presParOf" srcId="{2453F6D0-685F-43B4-9BBD-1A2E9BEEA7F7}" destId="{69947A84-14C7-4EA3-AA06-FD92787E4C54}" srcOrd="13" destOrd="0" presId="urn:microsoft.com/office/officeart/2005/8/layout/cycle6"/>
    <dgm:cxn modelId="{5624B95E-FC8B-4CAB-9370-CBBAC4D3D9C0}" type="presParOf" srcId="{2453F6D0-685F-43B4-9BBD-1A2E9BEEA7F7}" destId="{1C19741D-EBF1-4409-B33D-DE6F0DFF5526}" srcOrd="14" destOrd="0" presId="urn:microsoft.com/office/officeart/2005/8/layout/cycle6"/>
    <dgm:cxn modelId="{C0F0367F-F7EC-48E1-822E-F988B8C7E1C7}" type="presParOf" srcId="{2453F6D0-685F-43B4-9BBD-1A2E9BEEA7F7}" destId="{BC20F14C-C652-453C-9FE6-8C0D4F631A9E}" srcOrd="15" destOrd="0" presId="urn:microsoft.com/office/officeart/2005/8/layout/cycle6"/>
    <dgm:cxn modelId="{CA0C91D8-0395-4ABD-8D6F-5C65ECA70C21}" type="presParOf" srcId="{2453F6D0-685F-43B4-9BBD-1A2E9BEEA7F7}" destId="{77FDC0EA-C5C8-47FD-BBDE-45B0D6813409}" srcOrd="16" destOrd="0" presId="urn:microsoft.com/office/officeart/2005/8/layout/cycle6"/>
    <dgm:cxn modelId="{0D7DC0F1-1F97-42A1-A02A-C6C7B903A096}" type="presParOf" srcId="{2453F6D0-685F-43B4-9BBD-1A2E9BEEA7F7}" destId="{18A63B2C-647D-4411-AA18-CBB5523CC66C}" srcOrd="17" destOrd="0" presId="urn:microsoft.com/office/officeart/2005/8/layout/cycle6"/>
    <dgm:cxn modelId="{2D60BE78-E176-410B-95FE-83810C30CAC4}" type="presParOf" srcId="{2453F6D0-685F-43B4-9BBD-1A2E9BEEA7F7}" destId="{EED09C2C-8D5D-492B-9BBF-CAE25131DC94}" srcOrd="18" destOrd="0" presId="urn:microsoft.com/office/officeart/2005/8/layout/cycle6"/>
    <dgm:cxn modelId="{32BC4ADD-EE21-4D38-9CFB-B43151EE3933}" type="presParOf" srcId="{2453F6D0-685F-43B4-9BBD-1A2E9BEEA7F7}" destId="{DF77EBA2-2567-4B25-8E19-D5EA9D71741A}" srcOrd="19" destOrd="0" presId="urn:microsoft.com/office/officeart/2005/8/layout/cycle6"/>
    <dgm:cxn modelId="{27BC8A65-6429-4492-AF15-E76365000D38}" type="presParOf" srcId="{2453F6D0-685F-43B4-9BBD-1A2E9BEEA7F7}" destId="{A0F4EDC2-D454-4E0D-809F-A36573DD9DE7}" srcOrd="20" destOrd="0" presId="urn:microsoft.com/office/officeart/2005/8/layout/cycle6"/>
    <dgm:cxn modelId="{31DFDB6A-F21E-4542-92E9-1F59F6084742}" type="presParOf" srcId="{2453F6D0-685F-43B4-9BBD-1A2E9BEEA7F7}" destId="{620BCC55-0263-4F46-8AAF-7DC1F73D36DC}" srcOrd="21" destOrd="0" presId="urn:microsoft.com/office/officeart/2005/8/layout/cycle6"/>
    <dgm:cxn modelId="{08481868-7CC4-4656-A356-A88A44517CF2}" type="presParOf" srcId="{2453F6D0-685F-43B4-9BBD-1A2E9BEEA7F7}" destId="{CA6818A8-7AE3-4908-B3CB-E0352008B347}" srcOrd="22" destOrd="0" presId="urn:microsoft.com/office/officeart/2005/8/layout/cycle6"/>
    <dgm:cxn modelId="{C86A22EE-0039-452E-A940-04E6BF35C369}" type="presParOf" srcId="{2453F6D0-685F-43B4-9BBD-1A2E9BEEA7F7}" destId="{340847CA-C174-4C15-A511-74A0B5408C11}" srcOrd="23" destOrd="0" presId="urn:microsoft.com/office/officeart/2005/8/layout/cycle6"/>
    <dgm:cxn modelId="{CA75F985-A24B-461F-AD83-E1ACCA6A3E25}" type="presParOf" srcId="{2453F6D0-685F-43B4-9BBD-1A2E9BEEA7F7}" destId="{78E450DA-EB08-4AAE-BDD8-136D5FC6FA18}" srcOrd="24" destOrd="0" presId="urn:microsoft.com/office/officeart/2005/8/layout/cycle6"/>
    <dgm:cxn modelId="{DE86235F-591D-4C1B-967E-6896293F9507}" type="presParOf" srcId="{2453F6D0-685F-43B4-9BBD-1A2E9BEEA7F7}" destId="{70498F43-B9A9-4902-B30C-7929D402546B}" srcOrd="25" destOrd="0" presId="urn:microsoft.com/office/officeart/2005/8/layout/cycle6"/>
    <dgm:cxn modelId="{BC0BC5EA-4CAD-41E7-94FC-B39C25FCEDE7}" type="presParOf" srcId="{2453F6D0-685F-43B4-9BBD-1A2E9BEEA7F7}" destId="{4F7118FB-E2B9-4253-B2EB-9BB168045184}" srcOrd="26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B0AB09-6FB9-4E3F-915E-394E698CC999}">
      <dsp:nvSpPr>
        <dsp:cNvPr id="0" name=""/>
        <dsp:cNvSpPr/>
      </dsp:nvSpPr>
      <dsp:spPr>
        <a:xfrm>
          <a:off x="4378337" y="2948"/>
          <a:ext cx="903260" cy="587119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>
              <a:solidFill>
                <a:schemeClr val="accent3"/>
              </a:solidFill>
              <a:latin typeface="Montserrat"/>
            </a:rPr>
            <a:t>Hash Table Collision Resolution</a:t>
          </a:r>
          <a:endParaRPr lang="en-US" sz="800" kern="1200">
            <a:solidFill>
              <a:schemeClr val="accent3"/>
            </a:solidFill>
            <a:latin typeface="Montserrat"/>
          </a:endParaRPr>
        </a:p>
      </dsp:txBody>
      <dsp:txXfrm>
        <a:off x="4406998" y="31609"/>
        <a:ext cx="845938" cy="529797"/>
      </dsp:txXfrm>
    </dsp:sp>
    <dsp:sp modelId="{D2A6C830-070E-4EF1-9223-3C0AEE934214}">
      <dsp:nvSpPr>
        <dsp:cNvPr id="0" name=""/>
        <dsp:cNvSpPr/>
      </dsp:nvSpPr>
      <dsp:spPr>
        <a:xfrm>
          <a:off x="2574831" y="296507"/>
          <a:ext cx="4510273" cy="4510273"/>
        </a:xfrm>
        <a:custGeom>
          <a:avLst/>
          <a:gdLst/>
          <a:ahLst/>
          <a:cxnLst/>
          <a:rect l="0" t="0" r="0" b="0"/>
          <a:pathLst>
            <a:path>
              <a:moveTo>
                <a:pt x="2712450" y="46855"/>
              </a:moveTo>
              <a:arcTo wR="2255136" hR="2255136" stAng="16902000" swAng="869235"/>
            </a:path>
          </a:pathLst>
        </a:custGeom>
        <a:noFill/>
        <a:ln w="9525" cap="flat" cmpd="sng" algn="ctr">
          <a:solidFill>
            <a:schemeClr val="accent1">
              <a:shade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6C068F-FE71-4338-9BDE-9192753F75CF}">
      <dsp:nvSpPr>
        <dsp:cNvPr id="0" name=""/>
        <dsp:cNvSpPr/>
      </dsp:nvSpPr>
      <dsp:spPr>
        <a:xfrm>
          <a:off x="5827911" y="530549"/>
          <a:ext cx="903260" cy="587119"/>
        </a:xfrm>
        <a:prstGeom prst="roundRect">
          <a:avLst/>
        </a:prstGeom>
        <a:solidFill>
          <a:schemeClr val="accent1">
            <a:shade val="50000"/>
            <a:hueOff val="-13295"/>
            <a:satOff val="16740"/>
            <a:lumOff val="6504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>
              <a:solidFill>
                <a:schemeClr val="accent3"/>
              </a:solidFill>
              <a:latin typeface="Montserrat"/>
            </a:rPr>
            <a:t>Reduced Clustering</a:t>
          </a:r>
          <a:endParaRPr lang="en-US" sz="800" kern="1200">
            <a:solidFill>
              <a:schemeClr val="accent3"/>
            </a:solidFill>
            <a:latin typeface="Montserrat"/>
          </a:endParaRPr>
        </a:p>
      </dsp:txBody>
      <dsp:txXfrm>
        <a:off x="5856572" y="559210"/>
        <a:ext cx="845938" cy="529797"/>
      </dsp:txXfrm>
    </dsp:sp>
    <dsp:sp modelId="{4D227A94-5490-4EA4-8F47-24357BD9FB6F}">
      <dsp:nvSpPr>
        <dsp:cNvPr id="0" name=""/>
        <dsp:cNvSpPr/>
      </dsp:nvSpPr>
      <dsp:spPr>
        <a:xfrm>
          <a:off x="2574831" y="296507"/>
          <a:ext cx="4510273" cy="4510273"/>
        </a:xfrm>
        <a:custGeom>
          <a:avLst/>
          <a:gdLst/>
          <a:ahLst/>
          <a:cxnLst/>
          <a:rect l="0" t="0" r="0" b="0"/>
          <a:pathLst>
            <a:path>
              <a:moveTo>
                <a:pt x="4001051" y="827753"/>
              </a:moveTo>
              <a:arcTo wR="2255136" hR="2255136" stAng="19243924" swAng="1281838"/>
            </a:path>
          </a:pathLst>
        </a:custGeom>
        <a:noFill/>
        <a:ln w="9525" cap="flat" cmpd="sng" algn="ctr">
          <a:solidFill>
            <a:schemeClr val="accent1">
              <a:shade val="90000"/>
              <a:hueOff val="-14548"/>
              <a:satOff val="6454"/>
              <a:lumOff val="229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7D813D-C717-42A3-AF8B-3594DD9BFE28}">
      <dsp:nvSpPr>
        <dsp:cNvPr id="0" name=""/>
        <dsp:cNvSpPr/>
      </dsp:nvSpPr>
      <dsp:spPr>
        <a:xfrm>
          <a:off x="6599213" y="1866484"/>
          <a:ext cx="903260" cy="587119"/>
        </a:xfrm>
        <a:prstGeom prst="roundRect">
          <a:avLst/>
        </a:prstGeom>
        <a:solidFill>
          <a:schemeClr val="accent1">
            <a:shade val="50000"/>
            <a:hueOff val="-26589"/>
            <a:satOff val="33480"/>
            <a:lumOff val="13007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>
              <a:solidFill>
                <a:schemeClr val="accent3"/>
              </a:solidFill>
              <a:latin typeface="Montserrat"/>
            </a:rPr>
            <a:t>Even Distribution</a:t>
          </a:r>
          <a:endParaRPr lang="en-US" sz="800" kern="1200">
            <a:solidFill>
              <a:schemeClr val="accent3"/>
            </a:solidFill>
            <a:latin typeface="Montserrat"/>
          </a:endParaRPr>
        </a:p>
      </dsp:txBody>
      <dsp:txXfrm>
        <a:off x="6627874" y="1895145"/>
        <a:ext cx="845938" cy="529797"/>
      </dsp:txXfrm>
    </dsp:sp>
    <dsp:sp modelId="{1B966F5F-1B98-4C2D-940B-B4EFAD9C58FB}">
      <dsp:nvSpPr>
        <dsp:cNvPr id="0" name=""/>
        <dsp:cNvSpPr/>
      </dsp:nvSpPr>
      <dsp:spPr>
        <a:xfrm>
          <a:off x="2574831" y="296507"/>
          <a:ext cx="4510273" cy="4510273"/>
        </a:xfrm>
        <a:custGeom>
          <a:avLst/>
          <a:gdLst/>
          <a:ahLst/>
          <a:cxnLst/>
          <a:rect l="0" t="0" r="0" b="0"/>
          <a:pathLst>
            <a:path>
              <a:moveTo>
                <a:pt x="4508532" y="2166541"/>
              </a:moveTo>
              <a:arcTo wR="2255136" hR="2255136" stAng="21464909" swAng="1422974"/>
            </a:path>
          </a:pathLst>
        </a:custGeom>
        <a:noFill/>
        <a:ln w="9525" cap="flat" cmpd="sng" algn="ctr">
          <a:solidFill>
            <a:schemeClr val="accent1">
              <a:shade val="90000"/>
              <a:hueOff val="-29096"/>
              <a:satOff val="12907"/>
              <a:lumOff val="458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CCC017-7C93-4E63-99D2-FCC62422CC41}">
      <dsp:nvSpPr>
        <dsp:cNvPr id="0" name=""/>
        <dsp:cNvSpPr/>
      </dsp:nvSpPr>
      <dsp:spPr>
        <a:xfrm>
          <a:off x="6331343" y="3385653"/>
          <a:ext cx="903260" cy="587119"/>
        </a:xfrm>
        <a:prstGeom prst="roundRect">
          <a:avLst/>
        </a:prstGeom>
        <a:solidFill>
          <a:schemeClr val="accent1">
            <a:shade val="50000"/>
            <a:hueOff val="-39884"/>
            <a:satOff val="50220"/>
            <a:lumOff val="19511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>
              <a:solidFill>
                <a:schemeClr val="accent3"/>
              </a:solidFill>
              <a:latin typeface="Montserrat"/>
            </a:rPr>
            <a:t>Performance Optimization</a:t>
          </a:r>
          <a:endParaRPr lang="en-US" sz="800" kern="1200">
            <a:solidFill>
              <a:schemeClr val="accent3"/>
            </a:solidFill>
            <a:latin typeface="Montserrat"/>
          </a:endParaRPr>
        </a:p>
      </dsp:txBody>
      <dsp:txXfrm>
        <a:off x="6360004" y="3414314"/>
        <a:ext cx="845938" cy="529797"/>
      </dsp:txXfrm>
    </dsp:sp>
    <dsp:sp modelId="{E34AF929-15CA-4AD5-8B6C-27952213D4CC}">
      <dsp:nvSpPr>
        <dsp:cNvPr id="0" name=""/>
        <dsp:cNvSpPr/>
      </dsp:nvSpPr>
      <dsp:spPr>
        <a:xfrm>
          <a:off x="2574831" y="296507"/>
          <a:ext cx="4510273" cy="4510273"/>
        </a:xfrm>
        <a:custGeom>
          <a:avLst/>
          <a:gdLst/>
          <a:ahLst/>
          <a:cxnLst/>
          <a:rect l="0" t="0" r="0" b="0"/>
          <a:pathLst>
            <a:path>
              <a:moveTo>
                <a:pt x="4001668" y="3681765"/>
              </a:moveTo>
              <a:arcTo wR="2255136" hR="2255136" stAng="2354590" swAng="1064227"/>
            </a:path>
          </a:pathLst>
        </a:custGeom>
        <a:noFill/>
        <a:ln w="9525" cap="flat" cmpd="sng" algn="ctr">
          <a:solidFill>
            <a:schemeClr val="accent1">
              <a:shade val="90000"/>
              <a:hueOff val="-43644"/>
              <a:satOff val="19361"/>
              <a:lumOff val="687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630856-D1EC-47AE-B138-D99BB44743BB}">
      <dsp:nvSpPr>
        <dsp:cNvPr id="0" name=""/>
        <dsp:cNvSpPr/>
      </dsp:nvSpPr>
      <dsp:spPr>
        <a:xfrm>
          <a:off x="5149639" y="4377220"/>
          <a:ext cx="903260" cy="587119"/>
        </a:xfrm>
        <a:prstGeom prst="roundRect">
          <a:avLst/>
        </a:prstGeom>
        <a:solidFill>
          <a:schemeClr val="accent1">
            <a:shade val="50000"/>
            <a:hueOff val="-53179"/>
            <a:satOff val="66960"/>
            <a:lumOff val="26014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>
              <a:solidFill>
                <a:schemeClr val="accent3"/>
              </a:solidFill>
              <a:latin typeface="Montserrat"/>
            </a:rPr>
            <a:t>Adaptive to Load Factors</a:t>
          </a:r>
        </a:p>
      </dsp:txBody>
      <dsp:txXfrm>
        <a:off x="5178300" y="4405881"/>
        <a:ext cx="845938" cy="529797"/>
      </dsp:txXfrm>
    </dsp:sp>
    <dsp:sp modelId="{1C19741D-EBF1-4409-B33D-DE6F0DFF5526}">
      <dsp:nvSpPr>
        <dsp:cNvPr id="0" name=""/>
        <dsp:cNvSpPr/>
      </dsp:nvSpPr>
      <dsp:spPr>
        <a:xfrm>
          <a:off x="2574831" y="296507"/>
          <a:ext cx="4510273" cy="4510273"/>
        </a:xfrm>
        <a:custGeom>
          <a:avLst/>
          <a:gdLst/>
          <a:ahLst/>
          <a:cxnLst/>
          <a:rect l="0" t="0" r="0" b="0"/>
          <a:pathLst>
            <a:path>
              <a:moveTo>
                <a:pt x="2568478" y="4488398"/>
              </a:moveTo>
              <a:arcTo wR="2255136" hR="2255136" stAng="4920789" swAng="958422"/>
            </a:path>
          </a:pathLst>
        </a:custGeom>
        <a:noFill/>
        <a:ln w="9525" cap="flat" cmpd="sng" algn="ctr">
          <a:solidFill>
            <a:schemeClr val="accent1">
              <a:shade val="90000"/>
              <a:hueOff val="-58192"/>
              <a:satOff val="25814"/>
              <a:lumOff val="916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20F14C-C652-453C-9FE6-8C0D4F631A9E}">
      <dsp:nvSpPr>
        <dsp:cNvPr id="0" name=""/>
        <dsp:cNvSpPr/>
      </dsp:nvSpPr>
      <dsp:spPr>
        <a:xfrm>
          <a:off x="3607035" y="4377220"/>
          <a:ext cx="903260" cy="587119"/>
        </a:xfrm>
        <a:prstGeom prst="roundRect">
          <a:avLst/>
        </a:prstGeom>
        <a:solidFill>
          <a:schemeClr val="accent1">
            <a:shade val="50000"/>
            <a:hueOff val="-53179"/>
            <a:satOff val="66960"/>
            <a:lumOff val="26014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>
              <a:solidFill>
                <a:schemeClr val="accent3"/>
              </a:solidFill>
              <a:latin typeface="Montserrat"/>
            </a:rPr>
            <a:t>Versatile Hash Function Selection</a:t>
          </a:r>
        </a:p>
      </dsp:txBody>
      <dsp:txXfrm>
        <a:off x="3635696" y="4405881"/>
        <a:ext cx="845938" cy="529797"/>
      </dsp:txXfrm>
    </dsp:sp>
    <dsp:sp modelId="{18A63B2C-647D-4411-AA18-CBB5523CC66C}">
      <dsp:nvSpPr>
        <dsp:cNvPr id="0" name=""/>
        <dsp:cNvSpPr/>
      </dsp:nvSpPr>
      <dsp:spPr>
        <a:xfrm>
          <a:off x="2574831" y="296507"/>
          <a:ext cx="4510273" cy="4510273"/>
        </a:xfrm>
        <a:custGeom>
          <a:avLst/>
          <a:gdLst/>
          <a:ahLst/>
          <a:cxnLst/>
          <a:rect l="0" t="0" r="0" b="0"/>
          <a:pathLst>
            <a:path>
              <a:moveTo>
                <a:pt x="1026250" y="4146030"/>
              </a:moveTo>
              <a:arcTo wR="2255136" hR="2255136" stAng="7381183" swAng="1064227"/>
            </a:path>
          </a:pathLst>
        </a:custGeom>
        <a:noFill/>
        <a:ln w="9525" cap="flat" cmpd="sng" algn="ctr">
          <a:solidFill>
            <a:schemeClr val="accent1">
              <a:shade val="90000"/>
              <a:hueOff val="-58192"/>
              <a:satOff val="25814"/>
              <a:lumOff val="916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D09C2C-8D5D-492B-9BBF-CAE25131DC94}">
      <dsp:nvSpPr>
        <dsp:cNvPr id="0" name=""/>
        <dsp:cNvSpPr/>
      </dsp:nvSpPr>
      <dsp:spPr>
        <a:xfrm>
          <a:off x="2425331" y="3385653"/>
          <a:ext cx="903260" cy="587119"/>
        </a:xfrm>
        <a:prstGeom prst="roundRect">
          <a:avLst/>
        </a:prstGeom>
        <a:solidFill>
          <a:schemeClr val="accent1">
            <a:shade val="50000"/>
            <a:hueOff val="-39884"/>
            <a:satOff val="50220"/>
            <a:lumOff val="19511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>
              <a:solidFill>
                <a:schemeClr val="accent3"/>
              </a:solidFill>
              <a:latin typeface="Montserrat"/>
            </a:rPr>
            <a:t>Space-Efficient</a:t>
          </a:r>
        </a:p>
      </dsp:txBody>
      <dsp:txXfrm>
        <a:off x="2453992" y="3414314"/>
        <a:ext cx="845938" cy="529797"/>
      </dsp:txXfrm>
    </dsp:sp>
    <dsp:sp modelId="{A0F4EDC2-D454-4E0D-809F-A36573DD9DE7}">
      <dsp:nvSpPr>
        <dsp:cNvPr id="0" name=""/>
        <dsp:cNvSpPr/>
      </dsp:nvSpPr>
      <dsp:spPr>
        <a:xfrm>
          <a:off x="2574831" y="296507"/>
          <a:ext cx="4510273" cy="4510273"/>
        </a:xfrm>
        <a:custGeom>
          <a:avLst/>
          <a:gdLst/>
          <a:ahLst/>
          <a:cxnLst/>
          <a:rect l="0" t="0" r="0" b="0"/>
          <a:pathLst>
            <a:path>
              <a:moveTo>
                <a:pt x="156409" y="3080355"/>
              </a:moveTo>
              <a:arcTo wR="2255136" hR="2255136" stAng="9512116" swAng="1422974"/>
            </a:path>
          </a:pathLst>
        </a:custGeom>
        <a:noFill/>
        <a:ln w="9525" cap="flat" cmpd="sng" algn="ctr">
          <a:solidFill>
            <a:schemeClr val="accent1">
              <a:shade val="90000"/>
              <a:hueOff val="-43644"/>
              <a:satOff val="19361"/>
              <a:lumOff val="687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0BCC55-0263-4F46-8AAF-7DC1F73D36DC}">
      <dsp:nvSpPr>
        <dsp:cNvPr id="0" name=""/>
        <dsp:cNvSpPr/>
      </dsp:nvSpPr>
      <dsp:spPr>
        <a:xfrm>
          <a:off x="2157461" y="1866484"/>
          <a:ext cx="903260" cy="587119"/>
        </a:xfrm>
        <a:prstGeom prst="roundRect">
          <a:avLst/>
        </a:prstGeom>
        <a:solidFill>
          <a:schemeClr val="accent1">
            <a:shade val="50000"/>
            <a:hueOff val="-26589"/>
            <a:satOff val="33480"/>
            <a:lumOff val="13007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>
              <a:solidFill>
                <a:schemeClr val="accent3"/>
              </a:solidFill>
              <a:latin typeface="Montserrat"/>
            </a:rPr>
            <a:t>Deterministic and Repeatable</a:t>
          </a:r>
        </a:p>
      </dsp:txBody>
      <dsp:txXfrm>
        <a:off x="2186122" y="1895145"/>
        <a:ext cx="845938" cy="529797"/>
      </dsp:txXfrm>
    </dsp:sp>
    <dsp:sp modelId="{340847CA-C174-4C15-A511-74A0B5408C11}">
      <dsp:nvSpPr>
        <dsp:cNvPr id="0" name=""/>
        <dsp:cNvSpPr/>
      </dsp:nvSpPr>
      <dsp:spPr>
        <a:xfrm>
          <a:off x="2574831" y="296507"/>
          <a:ext cx="4510273" cy="4510273"/>
        </a:xfrm>
        <a:custGeom>
          <a:avLst/>
          <a:gdLst/>
          <a:ahLst/>
          <a:cxnLst/>
          <a:rect l="0" t="0" r="0" b="0"/>
          <a:pathLst>
            <a:path>
              <a:moveTo>
                <a:pt x="109209" y="1561857"/>
              </a:moveTo>
              <a:arcTo wR="2255136" hR="2255136" stAng="11874238" swAng="1281838"/>
            </a:path>
          </a:pathLst>
        </a:custGeom>
        <a:noFill/>
        <a:ln w="9525" cap="flat" cmpd="sng" algn="ctr">
          <a:solidFill>
            <a:schemeClr val="accent1">
              <a:shade val="90000"/>
              <a:hueOff val="-29096"/>
              <a:satOff val="12907"/>
              <a:lumOff val="458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E450DA-EB08-4AAE-BDD8-136D5FC6FA18}">
      <dsp:nvSpPr>
        <dsp:cNvPr id="0" name=""/>
        <dsp:cNvSpPr/>
      </dsp:nvSpPr>
      <dsp:spPr>
        <a:xfrm>
          <a:off x="2928763" y="530549"/>
          <a:ext cx="903260" cy="587119"/>
        </a:xfrm>
        <a:prstGeom prst="roundRect">
          <a:avLst/>
        </a:prstGeom>
        <a:solidFill>
          <a:schemeClr val="accent1">
            <a:shade val="50000"/>
            <a:hueOff val="-13295"/>
            <a:satOff val="16740"/>
            <a:lumOff val="6504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>
              <a:solidFill>
                <a:schemeClr val="accent3"/>
              </a:solidFill>
              <a:latin typeface="Montserrat"/>
            </a:rPr>
            <a:t>Cache-Friendly</a:t>
          </a:r>
        </a:p>
      </dsp:txBody>
      <dsp:txXfrm>
        <a:off x="2957424" y="559210"/>
        <a:ext cx="845938" cy="529797"/>
      </dsp:txXfrm>
    </dsp:sp>
    <dsp:sp modelId="{4F7118FB-E2B9-4253-B2EB-9BB168045184}">
      <dsp:nvSpPr>
        <dsp:cNvPr id="0" name=""/>
        <dsp:cNvSpPr/>
      </dsp:nvSpPr>
      <dsp:spPr>
        <a:xfrm>
          <a:off x="2574831" y="296507"/>
          <a:ext cx="4510273" cy="4510273"/>
        </a:xfrm>
        <a:custGeom>
          <a:avLst/>
          <a:gdLst/>
          <a:ahLst/>
          <a:cxnLst/>
          <a:rect l="0" t="0" r="0" b="0"/>
          <a:pathLst>
            <a:path>
              <a:moveTo>
                <a:pt x="1259931" y="231474"/>
              </a:moveTo>
              <a:arcTo wR="2255136" hR="2255136" stAng="14628765" swAng="869235"/>
            </a:path>
          </a:pathLst>
        </a:custGeom>
        <a:noFill/>
        <a:ln w="9525" cap="flat" cmpd="sng" algn="ctr">
          <a:solidFill>
            <a:schemeClr val="accent1">
              <a:shade val="90000"/>
              <a:hueOff val="-14548"/>
              <a:satOff val="6454"/>
              <a:lumOff val="229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ddcf92c73b_0_2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ddcf92c73b_0_25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42874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2465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ddcf92c73b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ddcf92c73b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ddcf92c73b_0_2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ddcf92c73b_0_2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037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df7eaf6f88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df7eaf6f88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e00b042b10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e00b042b10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df7eaf6f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df7eaf6f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df7eaf6f88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df7eaf6f88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8100019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56600" y="1663950"/>
            <a:ext cx="3853200" cy="169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56600" y="3484263"/>
            <a:ext cx="42426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10800000">
            <a:off x="-1128850" y="-1939175"/>
            <a:ext cx="3460500" cy="34605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664125" y="4267500"/>
            <a:ext cx="1726500" cy="4920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850600" y="-157650"/>
            <a:ext cx="2733696" cy="4659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800"/>
              </a:rPr>
              <a:t>CRYPTO</a:t>
            </a:r>
          </a:p>
        </p:txBody>
      </p:sp>
      <p:sp>
        <p:nvSpPr>
          <p:cNvPr id="14" name="Google Shape;14;p2"/>
          <p:cNvSpPr/>
          <p:nvPr/>
        </p:nvSpPr>
        <p:spPr>
          <a:xfrm>
            <a:off x="1377550" y="4943950"/>
            <a:ext cx="2733696" cy="4659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800"/>
              </a:rPr>
              <a:t>CRYPTO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1"/>
          <p:cNvSpPr txBox="1">
            <a:spLocks noGrp="1"/>
          </p:cNvSpPr>
          <p:nvPr>
            <p:ph type="title" hasCustomPrompt="1"/>
          </p:nvPr>
        </p:nvSpPr>
        <p:spPr>
          <a:xfrm>
            <a:off x="2223600" y="670231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4" name="Google Shape;214;p21"/>
          <p:cNvSpPr txBox="1">
            <a:spLocks noGrp="1"/>
          </p:cNvSpPr>
          <p:nvPr>
            <p:ph type="subTitle" idx="1"/>
          </p:nvPr>
        </p:nvSpPr>
        <p:spPr>
          <a:xfrm>
            <a:off x="2223600" y="1253631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15" name="Google Shape;215;p21"/>
          <p:cNvSpPr txBox="1">
            <a:spLocks noGrp="1"/>
          </p:cNvSpPr>
          <p:nvPr>
            <p:ph type="title" idx="2" hasCustomPrompt="1"/>
          </p:nvPr>
        </p:nvSpPr>
        <p:spPr>
          <a:xfrm>
            <a:off x="2223600" y="1967938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6" name="Google Shape;216;p21"/>
          <p:cNvSpPr txBox="1">
            <a:spLocks noGrp="1"/>
          </p:cNvSpPr>
          <p:nvPr>
            <p:ph type="subTitle" idx="3"/>
          </p:nvPr>
        </p:nvSpPr>
        <p:spPr>
          <a:xfrm>
            <a:off x="2223600" y="2564050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17" name="Google Shape;217;p21"/>
          <p:cNvSpPr txBox="1">
            <a:spLocks noGrp="1"/>
          </p:cNvSpPr>
          <p:nvPr>
            <p:ph type="title" idx="4" hasCustomPrompt="1"/>
          </p:nvPr>
        </p:nvSpPr>
        <p:spPr>
          <a:xfrm>
            <a:off x="2223600" y="3265644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8" name="Google Shape;218;p21"/>
          <p:cNvSpPr txBox="1">
            <a:spLocks noGrp="1"/>
          </p:cNvSpPr>
          <p:nvPr>
            <p:ph type="subTitle" idx="5"/>
          </p:nvPr>
        </p:nvSpPr>
        <p:spPr>
          <a:xfrm>
            <a:off x="2223600" y="3874469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19" name="Google Shape;219;p21"/>
          <p:cNvSpPr/>
          <p:nvPr/>
        </p:nvSpPr>
        <p:spPr>
          <a:xfrm rot="10800000" flipH="1">
            <a:off x="-1386950" y="-2176422"/>
            <a:ext cx="3460500" cy="34605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1"/>
          <p:cNvSpPr/>
          <p:nvPr/>
        </p:nvSpPr>
        <p:spPr>
          <a:xfrm rot="3009469" flipH="1">
            <a:off x="6254489" y="2582668"/>
            <a:ext cx="4621887" cy="7189143"/>
          </a:xfrm>
          <a:custGeom>
            <a:avLst/>
            <a:gdLst/>
            <a:ahLst/>
            <a:cxnLst/>
            <a:rect l="l" t="t" r="r" b="b"/>
            <a:pathLst>
              <a:path w="62779" h="97650" extrusionOk="0">
                <a:moveTo>
                  <a:pt x="26523" y="1"/>
                </a:moveTo>
                <a:lnTo>
                  <a:pt x="24724" y="93"/>
                </a:lnTo>
                <a:lnTo>
                  <a:pt x="23156" y="277"/>
                </a:lnTo>
                <a:lnTo>
                  <a:pt x="21403" y="462"/>
                </a:lnTo>
                <a:lnTo>
                  <a:pt x="19927" y="785"/>
                </a:lnTo>
                <a:lnTo>
                  <a:pt x="17021" y="1523"/>
                </a:lnTo>
                <a:lnTo>
                  <a:pt x="15638" y="2030"/>
                </a:lnTo>
                <a:lnTo>
                  <a:pt x="14300" y="2538"/>
                </a:lnTo>
                <a:lnTo>
                  <a:pt x="12132" y="3599"/>
                </a:lnTo>
                <a:lnTo>
                  <a:pt x="10979" y="4198"/>
                </a:lnTo>
                <a:lnTo>
                  <a:pt x="10010" y="4752"/>
                </a:lnTo>
                <a:lnTo>
                  <a:pt x="9088" y="5305"/>
                </a:lnTo>
                <a:lnTo>
                  <a:pt x="8165" y="5951"/>
                </a:lnTo>
                <a:lnTo>
                  <a:pt x="6643" y="7104"/>
                </a:lnTo>
                <a:lnTo>
                  <a:pt x="5398" y="8119"/>
                </a:lnTo>
                <a:lnTo>
                  <a:pt x="4245" y="9226"/>
                </a:lnTo>
                <a:lnTo>
                  <a:pt x="1" y="13792"/>
                </a:lnTo>
                <a:lnTo>
                  <a:pt x="6551" y="19789"/>
                </a:lnTo>
                <a:lnTo>
                  <a:pt x="9549" y="16514"/>
                </a:lnTo>
                <a:lnTo>
                  <a:pt x="10518" y="15453"/>
                </a:lnTo>
                <a:lnTo>
                  <a:pt x="11163" y="14853"/>
                </a:lnTo>
                <a:lnTo>
                  <a:pt x="12086" y="14069"/>
                </a:lnTo>
                <a:lnTo>
                  <a:pt x="13239" y="13193"/>
                </a:lnTo>
                <a:lnTo>
                  <a:pt x="13793" y="12824"/>
                </a:lnTo>
                <a:lnTo>
                  <a:pt x="14485" y="12409"/>
                </a:lnTo>
                <a:lnTo>
                  <a:pt x="15269" y="11947"/>
                </a:lnTo>
                <a:lnTo>
                  <a:pt x="16053" y="11532"/>
                </a:lnTo>
                <a:lnTo>
                  <a:pt x="17806" y="10702"/>
                </a:lnTo>
                <a:lnTo>
                  <a:pt x="18682" y="10333"/>
                </a:lnTo>
                <a:lnTo>
                  <a:pt x="19604" y="10010"/>
                </a:lnTo>
                <a:lnTo>
                  <a:pt x="21819" y="9457"/>
                </a:lnTo>
                <a:lnTo>
                  <a:pt x="22879" y="9226"/>
                </a:lnTo>
                <a:lnTo>
                  <a:pt x="24079" y="9088"/>
                </a:lnTo>
                <a:lnTo>
                  <a:pt x="25370" y="8949"/>
                </a:lnTo>
                <a:lnTo>
                  <a:pt x="26662" y="8857"/>
                </a:lnTo>
                <a:lnTo>
                  <a:pt x="27953" y="8857"/>
                </a:lnTo>
                <a:lnTo>
                  <a:pt x="29383" y="8949"/>
                </a:lnTo>
                <a:lnTo>
                  <a:pt x="30813" y="9088"/>
                </a:lnTo>
                <a:lnTo>
                  <a:pt x="32289" y="9318"/>
                </a:lnTo>
                <a:lnTo>
                  <a:pt x="33904" y="9641"/>
                </a:lnTo>
                <a:lnTo>
                  <a:pt x="35564" y="10056"/>
                </a:lnTo>
                <a:lnTo>
                  <a:pt x="36256" y="10287"/>
                </a:lnTo>
                <a:lnTo>
                  <a:pt x="37086" y="10564"/>
                </a:lnTo>
                <a:lnTo>
                  <a:pt x="37824" y="10840"/>
                </a:lnTo>
                <a:lnTo>
                  <a:pt x="38470" y="11071"/>
                </a:lnTo>
                <a:lnTo>
                  <a:pt x="39900" y="11809"/>
                </a:lnTo>
                <a:lnTo>
                  <a:pt x="40546" y="12178"/>
                </a:lnTo>
                <a:lnTo>
                  <a:pt x="42529" y="13470"/>
                </a:lnTo>
                <a:lnTo>
                  <a:pt x="43774" y="14438"/>
                </a:lnTo>
                <a:lnTo>
                  <a:pt x="44328" y="14946"/>
                </a:lnTo>
                <a:lnTo>
                  <a:pt x="44881" y="15453"/>
                </a:lnTo>
                <a:lnTo>
                  <a:pt x="45435" y="16006"/>
                </a:lnTo>
                <a:lnTo>
                  <a:pt x="46634" y="17252"/>
                </a:lnTo>
                <a:lnTo>
                  <a:pt x="47049" y="17805"/>
                </a:lnTo>
                <a:lnTo>
                  <a:pt x="48018" y="19051"/>
                </a:lnTo>
                <a:lnTo>
                  <a:pt x="48941" y="20388"/>
                </a:lnTo>
                <a:lnTo>
                  <a:pt x="49771" y="21772"/>
                </a:lnTo>
                <a:lnTo>
                  <a:pt x="50555" y="23248"/>
                </a:lnTo>
                <a:lnTo>
                  <a:pt x="51247" y="24724"/>
                </a:lnTo>
                <a:lnTo>
                  <a:pt x="51847" y="26246"/>
                </a:lnTo>
                <a:lnTo>
                  <a:pt x="52446" y="27769"/>
                </a:lnTo>
                <a:lnTo>
                  <a:pt x="52861" y="29245"/>
                </a:lnTo>
                <a:lnTo>
                  <a:pt x="53230" y="30859"/>
                </a:lnTo>
                <a:lnTo>
                  <a:pt x="53507" y="32381"/>
                </a:lnTo>
                <a:lnTo>
                  <a:pt x="53738" y="33996"/>
                </a:lnTo>
                <a:lnTo>
                  <a:pt x="53876" y="35564"/>
                </a:lnTo>
                <a:lnTo>
                  <a:pt x="53922" y="36994"/>
                </a:lnTo>
                <a:lnTo>
                  <a:pt x="53830" y="38516"/>
                </a:lnTo>
                <a:lnTo>
                  <a:pt x="53738" y="40038"/>
                </a:lnTo>
                <a:lnTo>
                  <a:pt x="53507" y="41376"/>
                </a:lnTo>
                <a:lnTo>
                  <a:pt x="53230" y="42667"/>
                </a:lnTo>
                <a:lnTo>
                  <a:pt x="53046" y="43405"/>
                </a:lnTo>
                <a:lnTo>
                  <a:pt x="52861" y="44005"/>
                </a:lnTo>
                <a:lnTo>
                  <a:pt x="52677" y="44512"/>
                </a:lnTo>
                <a:lnTo>
                  <a:pt x="52400" y="45204"/>
                </a:lnTo>
                <a:lnTo>
                  <a:pt x="52123" y="45850"/>
                </a:lnTo>
                <a:lnTo>
                  <a:pt x="51847" y="46357"/>
                </a:lnTo>
                <a:lnTo>
                  <a:pt x="51570" y="46865"/>
                </a:lnTo>
                <a:lnTo>
                  <a:pt x="50924" y="48018"/>
                </a:lnTo>
                <a:lnTo>
                  <a:pt x="50647" y="48341"/>
                </a:lnTo>
                <a:lnTo>
                  <a:pt x="49817" y="49355"/>
                </a:lnTo>
                <a:lnTo>
                  <a:pt x="48802" y="50416"/>
                </a:lnTo>
                <a:lnTo>
                  <a:pt x="47741" y="51523"/>
                </a:lnTo>
                <a:lnTo>
                  <a:pt x="46634" y="52630"/>
                </a:lnTo>
                <a:lnTo>
                  <a:pt x="42898" y="56090"/>
                </a:lnTo>
                <a:lnTo>
                  <a:pt x="40269" y="58442"/>
                </a:lnTo>
                <a:lnTo>
                  <a:pt x="34780" y="63285"/>
                </a:lnTo>
                <a:lnTo>
                  <a:pt x="31966" y="65822"/>
                </a:lnTo>
                <a:lnTo>
                  <a:pt x="29245" y="68359"/>
                </a:lnTo>
                <a:lnTo>
                  <a:pt x="26570" y="70896"/>
                </a:lnTo>
                <a:lnTo>
                  <a:pt x="25278" y="72188"/>
                </a:lnTo>
                <a:lnTo>
                  <a:pt x="23986" y="73618"/>
                </a:lnTo>
                <a:lnTo>
                  <a:pt x="22741" y="74955"/>
                </a:lnTo>
                <a:lnTo>
                  <a:pt x="20527" y="77677"/>
                </a:lnTo>
                <a:lnTo>
                  <a:pt x="19374" y="79245"/>
                </a:lnTo>
                <a:lnTo>
                  <a:pt x="18451" y="80629"/>
                </a:lnTo>
                <a:lnTo>
                  <a:pt x="17483" y="82151"/>
                </a:lnTo>
                <a:lnTo>
                  <a:pt x="16652" y="83673"/>
                </a:lnTo>
                <a:lnTo>
                  <a:pt x="15822" y="85334"/>
                </a:lnTo>
                <a:lnTo>
                  <a:pt x="15223" y="86902"/>
                </a:lnTo>
                <a:lnTo>
                  <a:pt x="14669" y="88516"/>
                </a:lnTo>
                <a:lnTo>
                  <a:pt x="14208" y="90131"/>
                </a:lnTo>
                <a:lnTo>
                  <a:pt x="13977" y="91238"/>
                </a:lnTo>
                <a:lnTo>
                  <a:pt x="13285" y="96496"/>
                </a:lnTo>
                <a:lnTo>
                  <a:pt x="22049" y="97649"/>
                </a:lnTo>
                <a:lnTo>
                  <a:pt x="22741" y="92714"/>
                </a:lnTo>
                <a:lnTo>
                  <a:pt x="22833" y="92299"/>
                </a:lnTo>
                <a:lnTo>
                  <a:pt x="23110" y="91192"/>
                </a:lnTo>
                <a:lnTo>
                  <a:pt x="23479" y="90039"/>
                </a:lnTo>
                <a:lnTo>
                  <a:pt x="23940" y="88931"/>
                </a:lnTo>
                <a:lnTo>
                  <a:pt x="24448" y="87824"/>
                </a:lnTo>
                <a:lnTo>
                  <a:pt x="25093" y="86717"/>
                </a:lnTo>
                <a:lnTo>
                  <a:pt x="25831" y="85564"/>
                </a:lnTo>
                <a:lnTo>
                  <a:pt x="26616" y="84365"/>
                </a:lnTo>
                <a:lnTo>
                  <a:pt x="27446" y="83212"/>
                </a:lnTo>
                <a:lnTo>
                  <a:pt x="29429" y="80813"/>
                </a:lnTo>
                <a:lnTo>
                  <a:pt x="30490" y="79614"/>
                </a:lnTo>
                <a:lnTo>
                  <a:pt x="31597" y="78415"/>
                </a:lnTo>
                <a:lnTo>
                  <a:pt x="32750" y="77262"/>
                </a:lnTo>
                <a:lnTo>
                  <a:pt x="35287" y="74817"/>
                </a:lnTo>
                <a:lnTo>
                  <a:pt x="37916" y="72372"/>
                </a:lnTo>
                <a:lnTo>
                  <a:pt x="40638" y="69928"/>
                </a:lnTo>
                <a:lnTo>
                  <a:pt x="46127" y="65084"/>
                </a:lnTo>
                <a:lnTo>
                  <a:pt x="48848" y="62686"/>
                </a:lnTo>
                <a:lnTo>
                  <a:pt x="52723" y="59088"/>
                </a:lnTo>
                <a:lnTo>
                  <a:pt x="54061" y="57750"/>
                </a:lnTo>
                <a:lnTo>
                  <a:pt x="55214" y="56551"/>
                </a:lnTo>
                <a:lnTo>
                  <a:pt x="56413" y="55260"/>
                </a:lnTo>
                <a:lnTo>
                  <a:pt x="57658" y="53784"/>
                </a:lnTo>
                <a:lnTo>
                  <a:pt x="58304" y="52861"/>
                </a:lnTo>
                <a:lnTo>
                  <a:pt x="59227" y="51339"/>
                </a:lnTo>
                <a:lnTo>
                  <a:pt x="59734" y="50416"/>
                </a:lnTo>
                <a:lnTo>
                  <a:pt x="60149" y="49540"/>
                </a:lnTo>
                <a:lnTo>
                  <a:pt x="60518" y="48710"/>
                </a:lnTo>
                <a:lnTo>
                  <a:pt x="60887" y="47833"/>
                </a:lnTo>
                <a:lnTo>
                  <a:pt x="61256" y="46819"/>
                </a:lnTo>
                <a:lnTo>
                  <a:pt x="61533" y="45850"/>
                </a:lnTo>
                <a:lnTo>
                  <a:pt x="61764" y="44973"/>
                </a:lnTo>
                <a:lnTo>
                  <a:pt x="61994" y="44005"/>
                </a:lnTo>
                <a:lnTo>
                  <a:pt x="62271" y="42944"/>
                </a:lnTo>
                <a:lnTo>
                  <a:pt x="62502" y="41099"/>
                </a:lnTo>
                <a:lnTo>
                  <a:pt x="62686" y="39162"/>
                </a:lnTo>
                <a:lnTo>
                  <a:pt x="62778" y="37086"/>
                </a:lnTo>
                <a:lnTo>
                  <a:pt x="62732" y="35010"/>
                </a:lnTo>
                <a:lnTo>
                  <a:pt x="62548" y="33027"/>
                </a:lnTo>
                <a:lnTo>
                  <a:pt x="62271" y="31136"/>
                </a:lnTo>
                <a:lnTo>
                  <a:pt x="61902" y="29152"/>
                </a:lnTo>
                <a:lnTo>
                  <a:pt x="61487" y="27169"/>
                </a:lnTo>
                <a:lnTo>
                  <a:pt x="60841" y="25001"/>
                </a:lnTo>
                <a:lnTo>
                  <a:pt x="60149" y="23110"/>
                </a:lnTo>
                <a:lnTo>
                  <a:pt x="59411" y="21265"/>
                </a:lnTo>
                <a:lnTo>
                  <a:pt x="58535" y="19374"/>
                </a:lnTo>
                <a:lnTo>
                  <a:pt x="57566" y="17529"/>
                </a:lnTo>
                <a:lnTo>
                  <a:pt x="56413" y="15591"/>
                </a:lnTo>
                <a:lnTo>
                  <a:pt x="55260" y="13931"/>
                </a:lnTo>
                <a:lnTo>
                  <a:pt x="53968" y="12224"/>
                </a:lnTo>
                <a:lnTo>
                  <a:pt x="53276" y="11394"/>
                </a:lnTo>
                <a:lnTo>
                  <a:pt x="51847" y="9918"/>
                </a:lnTo>
                <a:lnTo>
                  <a:pt x="51108" y="9134"/>
                </a:lnTo>
                <a:lnTo>
                  <a:pt x="50324" y="8396"/>
                </a:lnTo>
                <a:lnTo>
                  <a:pt x="49494" y="7704"/>
                </a:lnTo>
                <a:lnTo>
                  <a:pt x="47787" y="6274"/>
                </a:lnTo>
                <a:lnTo>
                  <a:pt x="45066" y="4567"/>
                </a:lnTo>
                <a:lnTo>
                  <a:pt x="44143" y="4014"/>
                </a:lnTo>
                <a:lnTo>
                  <a:pt x="42160" y="3045"/>
                </a:lnTo>
                <a:lnTo>
                  <a:pt x="41145" y="2630"/>
                </a:lnTo>
                <a:lnTo>
                  <a:pt x="40084" y="2215"/>
                </a:lnTo>
                <a:lnTo>
                  <a:pt x="39116" y="1892"/>
                </a:lnTo>
                <a:lnTo>
                  <a:pt x="38009" y="1523"/>
                </a:lnTo>
                <a:lnTo>
                  <a:pt x="35933" y="1016"/>
                </a:lnTo>
                <a:lnTo>
                  <a:pt x="33950" y="600"/>
                </a:lnTo>
                <a:lnTo>
                  <a:pt x="31920" y="277"/>
                </a:lnTo>
                <a:lnTo>
                  <a:pt x="30075" y="139"/>
                </a:lnTo>
                <a:lnTo>
                  <a:pt x="2832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1"/>
          <p:cNvSpPr/>
          <p:nvPr/>
        </p:nvSpPr>
        <p:spPr>
          <a:xfrm rot="-5400000">
            <a:off x="-1370000" y="3027725"/>
            <a:ext cx="2733696" cy="4659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800"/>
              </a:rPr>
              <a:t>CRYPTO</a:t>
            </a:r>
          </a:p>
        </p:txBody>
      </p:sp>
      <p:sp>
        <p:nvSpPr>
          <p:cNvPr id="222" name="Google Shape;222;p21"/>
          <p:cNvSpPr/>
          <p:nvPr/>
        </p:nvSpPr>
        <p:spPr>
          <a:xfrm rot="5400000">
            <a:off x="7376150" y="1086425"/>
            <a:ext cx="1726500" cy="4920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18900732" scaled="0"/>
        </a:gra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25"/>
          <p:cNvSpPr/>
          <p:nvPr/>
        </p:nvSpPr>
        <p:spPr>
          <a:xfrm>
            <a:off x="7250698" y="3934725"/>
            <a:ext cx="4276500" cy="42765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" name="Google Shape;245;p25"/>
          <p:cNvGrpSpPr/>
          <p:nvPr/>
        </p:nvGrpSpPr>
        <p:grpSpPr>
          <a:xfrm flipH="1">
            <a:off x="8196442" y="525670"/>
            <a:ext cx="492036" cy="492056"/>
            <a:chOff x="238125" y="1209825"/>
            <a:chExt cx="621650" cy="621675"/>
          </a:xfrm>
        </p:grpSpPr>
        <p:sp>
          <p:nvSpPr>
            <p:cNvPr id="246" name="Google Shape;246;p25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5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5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5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5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5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5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5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" name="Google Shape;254;p25"/>
          <p:cNvGrpSpPr/>
          <p:nvPr/>
        </p:nvGrpSpPr>
        <p:grpSpPr>
          <a:xfrm flipH="1">
            <a:off x="331355" y="4322320"/>
            <a:ext cx="492036" cy="492056"/>
            <a:chOff x="238125" y="1209825"/>
            <a:chExt cx="621650" cy="621675"/>
          </a:xfrm>
        </p:grpSpPr>
        <p:sp>
          <p:nvSpPr>
            <p:cNvPr id="255" name="Google Shape;255;p25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5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5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5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5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5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5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5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263;p25"/>
          <p:cNvSpPr/>
          <p:nvPr/>
        </p:nvSpPr>
        <p:spPr>
          <a:xfrm rot="10800000">
            <a:off x="-2620623" y="-3017200"/>
            <a:ext cx="4322700" cy="43224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5"/>
          <p:cNvSpPr/>
          <p:nvPr/>
        </p:nvSpPr>
        <p:spPr>
          <a:xfrm>
            <a:off x="1377550" y="4943950"/>
            <a:ext cx="2733696" cy="4659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800"/>
              </a:rPr>
              <a:t>CRYPTO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2">
    <p:bg>
      <p:bgPr>
        <a:gradFill>
          <a:gsLst>
            <a:gs pos="0">
              <a:schemeClr val="accent2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6"/>
          <p:cNvSpPr/>
          <p:nvPr/>
        </p:nvSpPr>
        <p:spPr>
          <a:xfrm rot="10800000">
            <a:off x="-2497473" y="-3047200"/>
            <a:ext cx="4276500" cy="42765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26"/>
          <p:cNvGrpSpPr/>
          <p:nvPr/>
        </p:nvGrpSpPr>
        <p:grpSpPr>
          <a:xfrm rot="10800000" flipH="1">
            <a:off x="398097" y="4159674"/>
            <a:ext cx="492036" cy="492056"/>
            <a:chOff x="238125" y="1209825"/>
            <a:chExt cx="621650" cy="621675"/>
          </a:xfrm>
        </p:grpSpPr>
        <p:sp>
          <p:nvSpPr>
            <p:cNvPr id="269" name="Google Shape;269;p26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6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277;p26"/>
          <p:cNvGrpSpPr/>
          <p:nvPr/>
        </p:nvGrpSpPr>
        <p:grpSpPr>
          <a:xfrm rot="10800000" flipH="1">
            <a:off x="8272660" y="378074"/>
            <a:ext cx="492036" cy="492056"/>
            <a:chOff x="238125" y="1209825"/>
            <a:chExt cx="621650" cy="621675"/>
          </a:xfrm>
        </p:grpSpPr>
        <p:sp>
          <p:nvSpPr>
            <p:cNvPr id="278" name="Google Shape;278;p26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6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6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26"/>
          <p:cNvSpPr/>
          <p:nvPr/>
        </p:nvSpPr>
        <p:spPr>
          <a:xfrm>
            <a:off x="7488698" y="3953550"/>
            <a:ext cx="4322700" cy="43224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">
    <p:bg>
      <p:bgPr>
        <a:gradFill>
          <a:gsLst>
            <a:gs pos="0">
              <a:schemeClr val="accent2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8"/>
          <p:cNvSpPr txBox="1">
            <a:spLocks noGrp="1"/>
          </p:cNvSpPr>
          <p:nvPr>
            <p:ph type="title"/>
          </p:nvPr>
        </p:nvSpPr>
        <p:spPr>
          <a:xfrm>
            <a:off x="4357400" y="1720278"/>
            <a:ext cx="3739200" cy="19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0" name="Google Shape;310;p28"/>
          <p:cNvSpPr txBox="1">
            <a:spLocks noGrp="1"/>
          </p:cNvSpPr>
          <p:nvPr>
            <p:ph type="title" idx="2" hasCustomPrompt="1"/>
          </p:nvPr>
        </p:nvSpPr>
        <p:spPr>
          <a:xfrm>
            <a:off x="7039700" y="794322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11" name="Google Shape;311;p28"/>
          <p:cNvSpPr txBox="1">
            <a:spLocks noGrp="1"/>
          </p:cNvSpPr>
          <p:nvPr>
            <p:ph type="subTitle" idx="1"/>
          </p:nvPr>
        </p:nvSpPr>
        <p:spPr>
          <a:xfrm>
            <a:off x="5540000" y="3635778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8"/>
          <p:cNvSpPr/>
          <p:nvPr/>
        </p:nvSpPr>
        <p:spPr>
          <a:xfrm flipH="1">
            <a:off x="-1640112" y="2149075"/>
            <a:ext cx="4916700" cy="49167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8"/>
          <p:cNvSpPr/>
          <p:nvPr/>
        </p:nvSpPr>
        <p:spPr>
          <a:xfrm>
            <a:off x="5633079" y="4943950"/>
            <a:ext cx="2733696" cy="4659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800"/>
              </a:rPr>
              <a:t>CRYPTO</a:t>
            </a:r>
          </a:p>
        </p:txBody>
      </p:sp>
      <p:sp>
        <p:nvSpPr>
          <p:cNvPr id="314" name="Google Shape;314;p28"/>
          <p:cNvSpPr/>
          <p:nvPr/>
        </p:nvSpPr>
        <p:spPr>
          <a:xfrm rot="-5400000">
            <a:off x="-1429971" y="2078875"/>
            <a:ext cx="2733696" cy="4659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800"/>
              </a:rPr>
              <a:t>CRYPTO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ONE_COLUMN_TEXT_3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dk2"/>
            </a:gs>
          </a:gsLst>
          <a:lin ang="8099331" scaled="0"/>
        </a:gra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2"/>
          <p:cNvSpPr/>
          <p:nvPr/>
        </p:nvSpPr>
        <p:spPr>
          <a:xfrm rot="-7790531" flipH="1">
            <a:off x="-528024" y="-2265420"/>
            <a:ext cx="4621887" cy="7189143"/>
          </a:xfrm>
          <a:custGeom>
            <a:avLst/>
            <a:gdLst/>
            <a:ahLst/>
            <a:cxnLst/>
            <a:rect l="l" t="t" r="r" b="b"/>
            <a:pathLst>
              <a:path w="62779" h="97650" extrusionOk="0">
                <a:moveTo>
                  <a:pt x="26523" y="1"/>
                </a:moveTo>
                <a:lnTo>
                  <a:pt x="24724" y="93"/>
                </a:lnTo>
                <a:lnTo>
                  <a:pt x="23156" y="277"/>
                </a:lnTo>
                <a:lnTo>
                  <a:pt x="21403" y="462"/>
                </a:lnTo>
                <a:lnTo>
                  <a:pt x="19927" y="785"/>
                </a:lnTo>
                <a:lnTo>
                  <a:pt x="17021" y="1523"/>
                </a:lnTo>
                <a:lnTo>
                  <a:pt x="15638" y="2030"/>
                </a:lnTo>
                <a:lnTo>
                  <a:pt x="14300" y="2538"/>
                </a:lnTo>
                <a:lnTo>
                  <a:pt x="12132" y="3599"/>
                </a:lnTo>
                <a:lnTo>
                  <a:pt x="10979" y="4198"/>
                </a:lnTo>
                <a:lnTo>
                  <a:pt x="10010" y="4752"/>
                </a:lnTo>
                <a:lnTo>
                  <a:pt x="9088" y="5305"/>
                </a:lnTo>
                <a:lnTo>
                  <a:pt x="8165" y="5951"/>
                </a:lnTo>
                <a:lnTo>
                  <a:pt x="6643" y="7104"/>
                </a:lnTo>
                <a:lnTo>
                  <a:pt x="5398" y="8119"/>
                </a:lnTo>
                <a:lnTo>
                  <a:pt x="4245" y="9226"/>
                </a:lnTo>
                <a:lnTo>
                  <a:pt x="1" y="13792"/>
                </a:lnTo>
                <a:lnTo>
                  <a:pt x="6551" y="19789"/>
                </a:lnTo>
                <a:lnTo>
                  <a:pt x="9549" y="16514"/>
                </a:lnTo>
                <a:lnTo>
                  <a:pt x="10518" y="15453"/>
                </a:lnTo>
                <a:lnTo>
                  <a:pt x="11163" y="14853"/>
                </a:lnTo>
                <a:lnTo>
                  <a:pt x="12086" y="14069"/>
                </a:lnTo>
                <a:lnTo>
                  <a:pt x="13239" y="13193"/>
                </a:lnTo>
                <a:lnTo>
                  <a:pt x="13793" y="12824"/>
                </a:lnTo>
                <a:lnTo>
                  <a:pt x="14485" y="12409"/>
                </a:lnTo>
                <a:lnTo>
                  <a:pt x="15269" y="11947"/>
                </a:lnTo>
                <a:lnTo>
                  <a:pt x="16053" y="11532"/>
                </a:lnTo>
                <a:lnTo>
                  <a:pt x="17806" y="10702"/>
                </a:lnTo>
                <a:lnTo>
                  <a:pt x="18682" y="10333"/>
                </a:lnTo>
                <a:lnTo>
                  <a:pt x="19604" y="10010"/>
                </a:lnTo>
                <a:lnTo>
                  <a:pt x="21819" y="9457"/>
                </a:lnTo>
                <a:lnTo>
                  <a:pt x="22879" y="9226"/>
                </a:lnTo>
                <a:lnTo>
                  <a:pt x="24079" y="9088"/>
                </a:lnTo>
                <a:lnTo>
                  <a:pt x="25370" y="8949"/>
                </a:lnTo>
                <a:lnTo>
                  <a:pt x="26662" y="8857"/>
                </a:lnTo>
                <a:lnTo>
                  <a:pt x="27953" y="8857"/>
                </a:lnTo>
                <a:lnTo>
                  <a:pt x="29383" y="8949"/>
                </a:lnTo>
                <a:lnTo>
                  <a:pt x="30813" y="9088"/>
                </a:lnTo>
                <a:lnTo>
                  <a:pt x="32289" y="9318"/>
                </a:lnTo>
                <a:lnTo>
                  <a:pt x="33904" y="9641"/>
                </a:lnTo>
                <a:lnTo>
                  <a:pt x="35564" y="10056"/>
                </a:lnTo>
                <a:lnTo>
                  <a:pt x="36256" y="10287"/>
                </a:lnTo>
                <a:lnTo>
                  <a:pt x="37086" y="10564"/>
                </a:lnTo>
                <a:lnTo>
                  <a:pt x="37824" y="10840"/>
                </a:lnTo>
                <a:lnTo>
                  <a:pt x="38470" y="11071"/>
                </a:lnTo>
                <a:lnTo>
                  <a:pt x="39900" y="11809"/>
                </a:lnTo>
                <a:lnTo>
                  <a:pt x="40546" y="12178"/>
                </a:lnTo>
                <a:lnTo>
                  <a:pt x="42529" y="13470"/>
                </a:lnTo>
                <a:lnTo>
                  <a:pt x="43774" y="14438"/>
                </a:lnTo>
                <a:lnTo>
                  <a:pt x="44328" y="14946"/>
                </a:lnTo>
                <a:lnTo>
                  <a:pt x="44881" y="15453"/>
                </a:lnTo>
                <a:lnTo>
                  <a:pt x="45435" y="16006"/>
                </a:lnTo>
                <a:lnTo>
                  <a:pt x="46634" y="17252"/>
                </a:lnTo>
                <a:lnTo>
                  <a:pt x="47049" y="17805"/>
                </a:lnTo>
                <a:lnTo>
                  <a:pt x="48018" y="19051"/>
                </a:lnTo>
                <a:lnTo>
                  <a:pt x="48941" y="20388"/>
                </a:lnTo>
                <a:lnTo>
                  <a:pt x="49771" y="21772"/>
                </a:lnTo>
                <a:lnTo>
                  <a:pt x="50555" y="23248"/>
                </a:lnTo>
                <a:lnTo>
                  <a:pt x="51247" y="24724"/>
                </a:lnTo>
                <a:lnTo>
                  <a:pt x="51847" y="26246"/>
                </a:lnTo>
                <a:lnTo>
                  <a:pt x="52446" y="27769"/>
                </a:lnTo>
                <a:lnTo>
                  <a:pt x="52861" y="29245"/>
                </a:lnTo>
                <a:lnTo>
                  <a:pt x="53230" y="30859"/>
                </a:lnTo>
                <a:lnTo>
                  <a:pt x="53507" y="32381"/>
                </a:lnTo>
                <a:lnTo>
                  <a:pt x="53738" y="33996"/>
                </a:lnTo>
                <a:lnTo>
                  <a:pt x="53876" y="35564"/>
                </a:lnTo>
                <a:lnTo>
                  <a:pt x="53922" y="36994"/>
                </a:lnTo>
                <a:lnTo>
                  <a:pt x="53830" y="38516"/>
                </a:lnTo>
                <a:lnTo>
                  <a:pt x="53738" y="40038"/>
                </a:lnTo>
                <a:lnTo>
                  <a:pt x="53507" y="41376"/>
                </a:lnTo>
                <a:lnTo>
                  <a:pt x="53230" y="42667"/>
                </a:lnTo>
                <a:lnTo>
                  <a:pt x="53046" y="43405"/>
                </a:lnTo>
                <a:lnTo>
                  <a:pt x="52861" y="44005"/>
                </a:lnTo>
                <a:lnTo>
                  <a:pt x="52677" y="44512"/>
                </a:lnTo>
                <a:lnTo>
                  <a:pt x="52400" y="45204"/>
                </a:lnTo>
                <a:lnTo>
                  <a:pt x="52123" y="45850"/>
                </a:lnTo>
                <a:lnTo>
                  <a:pt x="51847" y="46357"/>
                </a:lnTo>
                <a:lnTo>
                  <a:pt x="51570" y="46865"/>
                </a:lnTo>
                <a:lnTo>
                  <a:pt x="50924" y="48018"/>
                </a:lnTo>
                <a:lnTo>
                  <a:pt x="50647" y="48341"/>
                </a:lnTo>
                <a:lnTo>
                  <a:pt x="49817" y="49355"/>
                </a:lnTo>
                <a:lnTo>
                  <a:pt x="48802" y="50416"/>
                </a:lnTo>
                <a:lnTo>
                  <a:pt x="47741" y="51523"/>
                </a:lnTo>
                <a:lnTo>
                  <a:pt x="46634" y="52630"/>
                </a:lnTo>
                <a:lnTo>
                  <a:pt x="42898" y="56090"/>
                </a:lnTo>
                <a:lnTo>
                  <a:pt x="40269" y="58442"/>
                </a:lnTo>
                <a:lnTo>
                  <a:pt x="34780" y="63285"/>
                </a:lnTo>
                <a:lnTo>
                  <a:pt x="31966" y="65822"/>
                </a:lnTo>
                <a:lnTo>
                  <a:pt x="29245" y="68359"/>
                </a:lnTo>
                <a:lnTo>
                  <a:pt x="26570" y="70896"/>
                </a:lnTo>
                <a:lnTo>
                  <a:pt x="25278" y="72188"/>
                </a:lnTo>
                <a:lnTo>
                  <a:pt x="23986" y="73618"/>
                </a:lnTo>
                <a:lnTo>
                  <a:pt x="22741" y="74955"/>
                </a:lnTo>
                <a:lnTo>
                  <a:pt x="20527" y="77677"/>
                </a:lnTo>
                <a:lnTo>
                  <a:pt x="19374" y="79245"/>
                </a:lnTo>
                <a:lnTo>
                  <a:pt x="18451" y="80629"/>
                </a:lnTo>
                <a:lnTo>
                  <a:pt x="17483" y="82151"/>
                </a:lnTo>
                <a:lnTo>
                  <a:pt x="16652" y="83673"/>
                </a:lnTo>
                <a:lnTo>
                  <a:pt x="15822" y="85334"/>
                </a:lnTo>
                <a:lnTo>
                  <a:pt x="15223" y="86902"/>
                </a:lnTo>
                <a:lnTo>
                  <a:pt x="14669" y="88516"/>
                </a:lnTo>
                <a:lnTo>
                  <a:pt x="14208" y="90131"/>
                </a:lnTo>
                <a:lnTo>
                  <a:pt x="13977" y="91238"/>
                </a:lnTo>
                <a:lnTo>
                  <a:pt x="13285" y="96496"/>
                </a:lnTo>
                <a:lnTo>
                  <a:pt x="22049" y="97649"/>
                </a:lnTo>
                <a:lnTo>
                  <a:pt x="22741" y="92714"/>
                </a:lnTo>
                <a:lnTo>
                  <a:pt x="22833" y="92299"/>
                </a:lnTo>
                <a:lnTo>
                  <a:pt x="23110" y="91192"/>
                </a:lnTo>
                <a:lnTo>
                  <a:pt x="23479" y="90039"/>
                </a:lnTo>
                <a:lnTo>
                  <a:pt x="23940" y="88931"/>
                </a:lnTo>
                <a:lnTo>
                  <a:pt x="24448" y="87824"/>
                </a:lnTo>
                <a:lnTo>
                  <a:pt x="25093" y="86717"/>
                </a:lnTo>
                <a:lnTo>
                  <a:pt x="25831" y="85564"/>
                </a:lnTo>
                <a:lnTo>
                  <a:pt x="26616" y="84365"/>
                </a:lnTo>
                <a:lnTo>
                  <a:pt x="27446" y="83212"/>
                </a:lnTo>
                <a:lnTo>
                  <a:pt x="29429" y="80813"/>
                </a:lnTo>
                <a:lnTo>
                  <a:pt x="30490" y="79614"/>
                </a:lnTo>
                <a:lnTo>
                  <a:pt x="31597" y="78415"/>
                </a:lnTo>
                <a:lnTo>
                  <a:pt x="32750" y="77262"/>
                </a:lnTo>
                <a:lnTo>
                  <a:pt x="35287" y="74817"/>
                </a:lnTo>
                <a:lnTo>
                  <a:pt x="37916" y="72372"/>
                </a:lnTo>
                <a:lnTo>
                  <a:pt x="40638" y="69928"/>
                </a:lnTo>
                <a:lnTo>
                  <a:pt x="46127" y="65084"/>
                </a:lnTo>
                <a:lnTo>
                  <a:pt x="48848" y="62686"/>
                </a:lnTo>
                <a:lnTo>
                  <a:pt x="52723" y="59088"/>
                </a:lnTo>
                <a:lnTo>
                  <a:pt x="54061" y="57750"/>
                </a:lnTo>
                <a:lnTo>
                  <a:pt x="55214" y="56551"/>
                </a:lnTo>
                <a:lnTo>
                  <a:pt x="56413" y="55260"/>
                </a:lnTo>
                <a:lnTo>
                  <a:pt x="57658" y="53784"/>
                </a:lnTo>
                <a:lnTo>
                  <a:pt x="58304" y="52861"/>
                </a:lnTo>
                <a:lnTo>
                  <a:pt x="59227" y="51339"/>
                </a:lnTo>
                <a:lnTo>
                  <a:pt x="59734" y="50416"/>
                </a:lnTo>
                <a:lnTo>
                  <a:pt x="60149" y="49540"/>
                </a:lnTo>
                <a:lnTo>
                  <a:pt x="60518" y="48710"/>
                </a:lnTo>
                <a:lnTo>
                  <a:pt x="60887" y="47833"/>
                </a:lnTo>
                <a:lnTo>
                  <a:pt x="61256" y="46819"/>
                </a:lnTo>
                <a:lnTo>
                  <a:pt x="61533" y="45850"/>
                </a:lnTo>
                <a:lnTo>
                  <a:pt x="61764" y="44973"/>
                </a:lnTo>
                <a:lnTo>
                  <a:pt x="61994" y="44005"/>
                </a:lnTo>
                <a:lnTo>
                  <a:pt x="62271" y="42944"/>
                </a:lnTo>
                <a:lnTo>
                  <a:pt x="62502" y="41099"/>
                </a:lnTo>
                <a:lnTo>
                  <a:pt x="62686" y="39162"/>
                </a:lnTo>
                <a:lnTo>
                  <a:pt x="62778" y="37086"/>
                </a:lnTo>
                <a:lnTo>
                  <a:pt x="62732" y="35010"/>
                </a:lnTo>
                <a:lnTo>
                  <a:pt x="62548" y="33027"/>
                </a:lnTo>
                <a:lnTo>
                  <a:pt x="62271" y="31136"/>
                </a:lnTo>
                <a:lnTo>
                  <a:pt x="61902" y="29152"/>
                </a:lnTo>
                <a:lnTo>
                  <a:pt x="61487" y="27169"/>
                </a:lnTo>
                <a:lnTo>
                  <a:pt x="60841" y="25001"/>
                </a:lnTo>
                <a:lnTo>
                  <a:pt x="60149" y="23110"/>
                </a:lnTo>
                <a:lnTo>
                  <a:pt x="59411" y="21265"/>
                </a:lnTo>
                <a:lnTo>
                  <a:pt x="58535" y="19374"/>
                </a:lnTo>
                <a:lnTo>
                  <a:pt x="57566" y="17529"/>
                </a:lnTo>
                <a:lnTo>
                  <a:pt x="56413" y="15591"/>
                </a:lnTo>
                <a:lnTo>
                  <a:pt x="55260" y="13931"/>
                </a:lnTo>
                <a:lnTo>
                  <a:pt x="53968" y="12224"/>
                </a:lnTo>
                <a:lnTo>
                  <a:pt x="53276" y="11394"/>
                </a:lnTo>
                <a:lnTo>
                  <a:pt x="51847" y="9918"/>
                </a:lnTo>
                <a:lnTo>
                  <a:pt x="51108" y="9134"/>
                </a:lnTo>
                <a:lnTo>
                  <a:pt x="50324" y="8396"/>
                </a:lnTo>
                <a:lnTo>
                  <a:pt x="49494" y="7704"/>
                </a:lnTo>
                <a:lnTo>
                  <a:pt x="47787" y="6274"/>
                </a:lnTo>
                <a:lnTo>
                  <a:pt x="45066" y="4567"/>
                </a:lnTo>
                <a:lnTo>
                  <a:pt x="44143" y="4014"/>
                </a:lnTo>
                <a:lnTo>
                  <a:pt x="42160" y="3045"/>
                </a:lnTo>
                <a:lnTo>
                  <a:pt x="41145" y="2630"/>
                </a:lnTo>
                <a:lnTo>
                  <a:pt x="40084" y="2215"/>
                </a:lnTo>
                <a:lnTo>
                  <a:pt x="39116" y="1892"/>
                </a:lnTo>
                <a:lnTo>
                  <a:pt x="38009" y="1523"/>
                </a:lnTo>
                <a:lnTo>
                  <a:pt x="35933" y="1016"/>
                </a:lnTo>
                <a:lnTo>
                  <a:pt x="33950" y="600"/>
                </a:lnTo>
                <a:lnTo>
                  <a:pt x="31920" y="277"/>
                </a:lnTo>
                <a:lnTo>
                  <a:pt x="30075" y="139"/>
                </a:lnTo>
                <a:lnTo>
                  <a:pt x="2832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2"/>
          <p:cNvSpPr/>
          <p:nvPr/>
        </p:nvSpPr>
        <p:spPr>
          <a:xfrm flipH="1">
            <a:off x="6618302" y="3773975"/>
            <a:ext cx="3460500" cy="34605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2"/>
          <p:cNvSpPr/>
          <p:nvPr/>
        </p:nvSpPr>
        <p:spPr>
          <a:xfrm rot="-5400000">
            <a:off x="7686350" y="562300"/>
            <a:ext cx="2733696" cy="4659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800"/>
              </a:rPr>
              <a:t>CRYPTO</a:t>
            </a:r>
          </a:p>
        </p:txBody>
      </p:sp>
      <p:sp>
        <p:nvSpPr>
          <p:cNvPr id="375" name="Google Shape;375;p32"/>
          <p:cNvSpPr/>
          <p:nvPr/>
        </p:nvSpPr>
        <p:spPr>
          <a:xfrm>
            <a:off x="-1464000" y="4943950"/>
            <a:ext cx="2733696" cy="4659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800"/>
              </a:rPr>
              <a:t>CRYPTO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MAIN_POINT_1">
    <p:bg>
      <p:bgPr>
        <a:gradFill>
          <a:gsLst>
            <a:gs pos="0">
              <a:schemeClr val="accent1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3"/>
          <p:cNvSpPr/>
          <p:nvPr/>
        </p:nvSpPr>
        <p:spPr>
          <a:xfrm flipH="1">
            <a:off x="-2482748" y="3397700"/>
            <a:ext cx="4276500" cy="42765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3"/>
          <p:cNvSpPr/>
          <p:nvPr/>
        </p:nvSpPr>
        <p:spPr>
          <a:xfrm>
            <a:off x="3789350" y="4943950"/>
            <a:ext cx="2733696" cy="4659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800"/>
              </a:rPr>
              <a:t>CRYPTO</a:t>
            </a:r>
          </a:p>
        </p:txBody>
      </p:sp>
      <p:sp>
        <p:nvSpPr>
          <p:cNvPr id="379" name="Google Shape;379;p33"/>
          <p:cNvSpPr/>
          <p:nvPr/>
        </p:nvSpPr>
        <p:spPr>
          <a:xfrm>
            <a:off x="2116950" y="-243525"/>
            <a:ext cx="2733696" cy="4659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800"/>
              </a:rPr>
              <a:t>CRYPTO</a:t>
            </a:r>
          </a:p>
        </p:txBody>
      </p:sp>
      <p:sp>
        <p:nvSpPr>
          <p:cNvPr id="380" name="Google Shape;380;p33"/>
          <p:cNvSpPr/>
          <p:nvPr/>
        </p:nvSpPr>
        <p:spPr>
          <a:xfrm rot="10800000" flipH="1">
            <a:off x="7120548" y="-2723825"/>
            <a:ext cx="4322700" cy="43224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720000" y="1720278"/>
            <a:ext cx="3739200" cy="19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794322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720000" y="3635778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 rot="10800000">
            <a:off x="-1640112" y="-3180850"/>
            <a:ext cx="4916700" cy="49167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5713488" y="2149075"/>
            <a:ext cx="4916700" cy="49167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 rot="-5400000">
            <a:off x="7686350" y="2078875"/>
            <a:ext cx="2733696" cy="4659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800"/>
              </a:rPr>
              <a:t>CRYPTO</a:t>
            </a:r>
          </a:p>
        </p:txBody>
      </p:sp>
      <p:sp>
        <p:nvSpPr>
          <p:cNvPr id="22" name="Google Shape;22;p3"/>
          <p:cNvSpPr/>
          <p:nvPr/>
        </p:nvSpPr>
        <p:spPr>
          <a:xfrm>
            <a:off x="623300" y="4943950"/>
            <a:ext cx="2733696" cy="4659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800"/>
              </a:rPr>
              <a:t>CRYPTO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chemeClr val="accent2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title" idx="2"/>
          </p:nvPr>
        </p:nvSpPr>
        <p:spPr>
          <a:xfrm>
            <a:off x="1623763" y="3237488"/>
            <a:ext cx="26022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title" idx="3"/>
          </p:nvPr>
        </p:nvSpPr>
        <p:spPr>
          <a:xfrm>
            <a:off x="4918042" y="3237488"/>
            <a:ext cx="26022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1"/>
          </p:nvPr>
        </p:nvSpPr>
        <p:spPr>
          <a:xfrm>
            <a:off x="4918047" y="3632050"/>
            <a:ext cx="2602200" cy="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4"/>
          </p:nvPr>
        </p:nvSpPr>
        <p:spPr>
          <a:xfrm>
            <a:off x="1623938" y="3632050"/>
            <a:ext cx="2602200" cy="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6" name="Google Shape;46;p5"/>
          <p:cNvSpPr/>
          <p:nvPr/>
        </p:nvSpPr>
        <p:spPr>
          <a:xfrm flipH="1">
            <a:off x="-2482748" y="3397700"/>
            <a:ext cx="4276500" cy="42765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5"/>
          <p:cNvSpPr/>
          <p:nvPr/>
        </p:nvSpPr>
        <p:spPr>
          <a:xfrm rot="10800000" flipH="1">
            <a:off x="7520248" y="-2776425"/>
            <a:ext cx="4322700" cy="43224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dk2"/>
            </a:gs>
          </a:gsLst>
          <a:lin ang="8099331" scaled="0"/>
        </a:gra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1991650" y="1341025"/>
            <a:ext cx="5183700" cy="17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10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ubTitle" idx="1"/>
          </p:nvPr>
        </p:nvSpPr>
        <p:spPr>
          <a:xfrm>
            <a:off x="2265600" y="3153275"/>
            <a:ext cx="4635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7"/>
          <p:cNvSpPr/>
          <p:nvPr/>
        </p:nvSpPr>
        <p:spPr>
          <a:xfrm rot="-7790531" flipH="1">
            <a:off x="-528024" y="-2265420"/>
            <a:ext cx="4621887" cy="7189143"/>
          </a:xfrm>
          <a:custGeom>
            <a:avLst/>
            <a:gdLst/>
            <a:ahLst/>
            <a:cxnLst/>
            <a:rect l="l" t="t" r="r" b="b"/>
            <a:pathLst>
              <a:path w="62779" h="97650" extrusionOk="0">
                <a:moveTo>
                  <a:pt x="26523" y="1"/>
                </a:moveTo>
                <a:lnTo>
                  <a:pt x="24724" y="93"/>
                </a:lnTo>
                <a:lnTo>
                  <a:pt x="23156" y="277"/>
                </a:lnTo>
                <a:lnTo>
                  <a:pt x="21403" y="462"/>
                </a:lnTo>
                <a:lnTo>
                  <a:pt x="19927" y="785"/>
                </a:lnTo>
                <a:lnTo>
                  <a:pt x="17021" y="1523"/>
                </a:lnTo>
                <a:lnTo>
                  <a:pt x="15638" y="2030"/>
                </a:lnTo>
                <a:lnTo>
                  <a:pt x="14300" y="2538"/>
                </a:lnTo>
                <a:lnTo>
                  <a:pt x="12132" y="3599"/>
                </a:lnTo>
                <a:lnTo>
                  <a:pt x="10979" y="4198"/>
                </a:lnTo>
                <a:lnTo>
                  <a:pt x="10010" y="4752"/>
                </a:lnTo>
                <a:lnTo>
                  <a:pt x="9088" y="5305"/>
                </a:lnTo>
                <a:lnTo>
                  <a:pt x="8165" y="5951"/>
                </a:lnTo>
                <a:lnTo>
                  <a:pt x="6643" y="7104"/>
                </a:lnTo>
                <a:lnTo>
                  <a:pt x="5398" y="8119"/>
                </a:lnTo>
                <a:lnTo>
                  <a:pt x="4245" y="9226"/>
                </a:lnTo>
                <a:lnTo>
                  <a:pt x="1" y="13792"/>
                </a:lnTo>
                <a:lnTo>
                  <a:pt x="6551" y="19789"/>
                </a:lnTo>
                <a:lnTo>
                  <a:pt x="9549" y="16514"/>
                </a:lnTo>
                <a:lnTo>
                  <a:pt x="10518" y="15453"/>
                </a:lnTo>
                <a:lnTo>
                  <a:pt x="11163" y="14853"/>
                </a:lnTo>
                <a:lnTo>
                  <a:pt x="12086" y="14069"/>
                </a:lnTo>
                <a:lnTo>
                  <a:pt x="13239" y="13193"/>
                </a:lnTo>
                <a:lnTo>
                  <a:pt x="13793" y="12824"/>
                </a:lnTo>
                <a:lnTo>
                  <a:pt x="14485" y="12409"/>
                </a:lnTo>
                <a:lnTo>
                  <a:pt x="15269" y="11947"/>
                </a:lnTo>
                <a:lnTo>
                  <a:pt x="16053" y="11532"/>
                </a:lnTo>
                <a:lnTo>
                  <a:pt x="17806" y="10702"/>
                </a:lnTo>
                <a:lnTo>
                  <a:pt x="18682" y="10333"/>
                </a:lnTo>
                <a:lnTo>
                  <a:pt x="19604" y="10010"/>
                </a:lnTo>
                <a:lnTo>
                  <a:pt x="21819" y="9457"/>
                </a:lnTo>
                <a:lnTo>
                  <a:pt x="22879" y="9226"/>
                </a:lnTo>
                <a:lnTo>
                  <a:pt x="24079" y="9088"/>
                </a:lnTo>
                <a:lnTo>
                  <a:pt x="25370" y="8949"/>
                </a:lnTo>
                <a:lnTo>
                  <a:pt x="26662" y="8857"/>
                </a:lnTo>
                <a:lnTo>
                  <a:pt x="27953" y="8857"/>
                </a:lnTo>
                <a:lnTo>
                  <a:pt x="29383" y="8949"/>
                </a:lnTo>
                <a:lnTo>
                  <a:pt x="30813" y="9088"/>
                </a:lnTo>
                <a:lnTo>
                  <a:pt x="32289" y="9318"/>
                </a:lnTo>
                <a:lnTo>
                  <a:pt x="33904" y="9641"/>
                </a:lnTo>
                <a:lnTo>
                  <a:pt x="35564" y="10056"/>
                </a:lnTo>
                <a:lnTo>
                  <a:pt x="36256" y="10287"/>
                </a:lnTo>
                <a:lnTo>
                  <a:pt x="37086" y="10564"/>
                </a:lnTo>
                <a:lnTo>
                  <a:pt x="37824" y="10840"/>
                </a:lnTo>
                <a:lnTo>
                  <a:pt x="38470" y="11071"/>
                </a:lnTo>
                <a:lnTo>
                  <a:pt x="39900" y="11809"/>
                </a:lnTo>
                <a:lnTo>
                  <a:pt x="40546" y="12178"/>
                </a:lnTo>
                <a:lnTo>
                  <a:pt x="42529" y="13470"/>
                </a:lnTo>
                <a:lnTo>
                  <a:pt x="43774" y="14438"/>
                </a:lnTo>
                <a:lnTo>
                  <a:pt x="44328" y="14946"/>
                </a:lnTo>
                <a:lnTo>
                  <a:pt x="44881" y="15453"/>
                </a:lnTo>
                <a:lnTo>
                  <a:pt x="45435" y="16006"/>
                </a:lnTo>
                <a:lnTo>
                  <a:pt x="46634" y="17252"/>
                </a:lnTo>
                <a:lnTo>
                  <a:pt x="47049" y="17805"/>
                </a:lnTo>
                <a:lnTo>
                  <a:pt x="48018" y="19051"/>
                </a:lnTo>
                <a:lnTo>
                  <a:pt x="48941" y="20388"/>
                </a:lnTo>
                <a:lnTo>
                  <a:pt x="49771" y="21772"/>
                </a:lnTo>
                <a:lnTo>
                  <a:pt x="50555" y="23248"/>
                </a:lnTo>
                <a:lnTo>
                  <a:pt x="51247" y="24724"/>
                </a:lnTo>
                <a:lnTo>
                  <a:pt x="51847" y="26246"/>
                </a:lnTo>
                <a:lnTo>
                  <a:pt x="52446" y="27769"/>
                </a:lnTo>
                <a:lnTo>
                  <a:pt x="52861" y="29245"/>
                </a:lnTo>
                <a:lnTo>
                  <a:pt x="53230" y="30859"/>
                </a:lnTo>
                <a:lnTo>
                  <a:pt x="53507" y="32381"/>
                </a:lnTo>
                <a:lnTo>
                  <a:pt x="53738" y="33996"/>
                </a:lnTo>
                <a:lnTo>
                  <a:pt x="53876" y="35564"/>
                </a:lnTo>
                <a:lnTo>
                  <a:pt x="53922" y="36994"/>
                </a:lnTo>
                <a:lnTo>
                  <a:pt x="53830" y="38516"/>
                </a:lnTo>
                <a:lnTo>
                  <a:pt x="53738" y="40038"/>
                </a:lnTo>
                <a:lnTo>
                  <a:pt x="53507" y="41376"/>
                </a:lnTo>
                <a:lnTo>
                  <a:pt x="53230" y="42667"/>
                </a:lnTo>
                <a:lnTo>
                  <a:pt x="53046" y="43405"/>
                </a:lnTo>
                <a:lnTo>
                  <a:pt x="52861" y="44005"/>
                </a:lnTo>
                <a:lnTo>
                  <a:pt x="52677" y="44512"/>
                </a:lnTo>
                <a:lnTo>
                  <a:pt x="52400" y="45204"/>
                </a:lnTo>
                <a:lnTo>
                  <a:pt x="52123" y="45850"/>
                </a:lnTo>
                <a:lnTo>
                  <a:pt x="51847" y="46357"/>
                </a:lnTo>
                <a:lnTo>
                  <a:pt x="51570" y="46865"/>
                </a:lnTo>
                <a:lnTo>
                  <a:pt x="50924" y="48018"/>
                </a:lnTo>
                <a:lnTo>
                  <a:pt x="50647" y="48341"/>
                </a:lnTo>
                <a:lnTo>
                  <a:pt x="49817" y="49355"/>
                </a:lnTo>
                <a:lnTo>
                  <a:pt x="48802" y="50416"/>
                </a:lnTo>
                <a:lnTo>
                  <a:pt x="47741" y="51523"/>
                </a:lnTo>
                <a:lnTo>
                  <a:pt x="46634" y="52630"/>
                </a:lnTo>
                <a:lnTo>
                  <a:pt x="42898" y="56090"/>
                </a:lnTo>
                <a:lnTo>
                  <a:pt x="40269" y="58442"/>
                </a:lnTo>
                <a:lnTo>
                  <a:pt x="34780" y="63285"/>
                </a:lnTo>
                <a:lnTo>
                  <a:pt x="31966" y="65822"/>
                </a:lnTo>
                <a:lnTo>
                  <a:pt x="29245" y="68359"/>
                </a:lnTo>
                <a:lnTo>
                  <a:pt x="26570" y="70896"/>
                </a:lnTo>
                <a:lnTo>
                  <a:pt x="25278" y="72188"/>
                </a:lnTo>
                <a:lnTo>
                  <a:pt x="23986" y="73618"/>
                </a:lnTo>
                <a:lnTo>
                  <a:pt x="22741" y="74955"/>
                </a:lnTo>
                <a:lnTo>
                  <a:pt x="20527" y="77677"/>
                </a:lnTo>
                <a:lnTo>
                  <a:pt x="19374" y="79245"/>
                </a:lnTo>
                <a:lnTo>
                  <a:pt x="18451" y="80629"/>
                </a:lnTo>
                <a:lnTo>
                  <a:pt x="17483" y="82151"/>
                </a:lnTo>
                <a:lnTo>
                  <a:pt x="16652" y="83673"/>
                </a:lnTo>
                <a:lnTo>
                  <a:pt x="15822" y="85334"/>
                </a:lnTo>
                <a:lnTo>
                  <a:pt x="15223" y="86902"/>
                </a:lnTo>
                <a:lnTo>
                  <a:pt x="14669" y="88516"/>
                </a:lnTo>
                <a:lnTo>
                  <a:pt x="14208" y="90131"/>
                </a:lnTo>
                <a:lnTo>
                  <a:pt x="13977" y="91238"/>
                </a:lnTo>
                <a:lnTo>
                  <a:pt x="13285" y="96496"/>
                </a:lnTo>
                <a:lnTo>
                  <a:pt x="22049" y="97649"/>
                </a:lnTo>
                <a:lnTo>
                  <a:pt x="22741" y="92714"/>
                </a:lnTo>
                <a:lnTo>
                  <a:pt x="22833" y="92299"/>
                </a:lnTo>
                <a:lnTo>
                  <a:pt x="23110" y="91192"/>
                </a:lnTo>
                <a:lnTo>
                  <a:pt x="23479" y="90039"/>
                </a:lnTo>
                <a:lnTo>
                  <a:pt x="23940" y="88931"/>
                </a:lnTo>
                <a:lnTo>
                  <a:pt x="24448" y="87824"/>
                </a:lnTo>
                <a:lnTo>
                  <a:pt x="25093" y="86717"/>
                </a:lnTo>
                <a:lnTo>
                  <a:pt x="25831" y="85564"/>
                </a:lnTo>
                <a:lnTo>
                  <a:pt x="26616" y="84365"/>
                </a:lnTo>
                <a:lnTo>
                  <a:pt x="27446" y="83212"/>
                </a:lnTo>
                <a:lnTo>
                  <a:pt x="29429" y="80813"/>
                </a:lnTo>
                <a:lnTo>
                  <a:pt x="30490" y="79614"/>
                </a:lnTo>
                <a:lnTo>
                  <a:pt x="31597" y="78415"/>
                </a:lnTo>
                <a:lnTo>
                  <a:pt x="32750" y="77262"/>
                </a:lnTo>
                <a:lnTo>
                  <a:pt x="35287" y="74817"/>
                </a:lnTo>
                <a:lnTo>
                  <a:pt x="37916" y="72372"/>
                </a:lnTo>
                <a:lnTo>
                  <a:pt x="40638" y="69928"/>
                </a:lnTo>
                <a:lnTo>
                  <a:pt x="46127" y="65084"/>
                </a:lnTo>
                <a:lnTo>
                  <a:pt x="48848" y="62686"/>
                </a:lnTo>
                <a:lnTo>
                  <a:pt x="52723" y="59088"/>
                </a:lnTo>
                <a:lnTo>
                  <a:pt x="54061" y="57750"/>
                </a:lnTo>
                <a:lnTo>
                  <a:pt x="55214" y="56551"/>
                </a:lnTo>
                <a:lnTo>
                  <a:pt x="56413" y="55260"/>
                </a:lnTo>
                <a:lnTo>
                  <a:pt x="57658" y="53784"/>
                </a:lnTo>
                <a:lnTo>
                  <a:pt x="58304" y="52861"/>
                </a:lnTo>
                <a:lnTo>
                  <a:pt x="59227" y="51339"/>
                </a:lnTo>
                <a:lnTo>
                  <a:pt x="59734" y="50416"/>
                </a:lnTo>
                <a:lnTo>
                  <a:pt x="60149" y="49540"/>
                </a:lnTo>
                <a:lnTo>
                  <a:pt x="60518" y="48710"/>
                </a:lnTo>
                <a:lnTo>
                  <a:pt x="60887" y="47833"/>
                </a:lnTo>
                <a:lnTo>
                  <a:pt x="61256" y="46819"/>
                </a:lnTo>
                <a:lnTo>
                  <a:pt x="61533" y="45850"/>
                </a:lnTo>
                <a:lnTo>
                  <a:pt x="61764" y="44973"/>
                </a:lnTo>
                <a:lnTo>
                  <a:pt x="61994" y="44005"/>
                </a:lnTo>
                <a:lnTo>
                  <a:pt x="62271" y="42944"/>
                </a:lnTo>
                <a:lnTo>
                  <a:pt x="62502" y="41099"/>
                </a:lnTo>
                <a:lnTo>
                  <a:pt x="62686" y="39162"/>
                </a:lnTo>
                <a:lnTo>
                  <a:pt x="62778" y="37086"/>
                </a:lnTo>
                <a:lnTo>
                  <a:pt x="62732" y="35010"/>
                </a:lnTo>
                <a:lnTo>
                  <a:pt x="62548" y="33027"/>
                </a:lnTo>
                <a:lnTo>
                  <a:pt x="62271" y="31136"/>
                </a:lnTo>
                <a:lnTo>
                  <a:pt x="61902" y="29152"/>
                </a:lnTo>
                <a:lnTo>
                  <a:pt x="61487" y="27169"/>
                </a:lnTo>
                <a:lnTo>
                  <a:pt x="60841" y="25001"/>
                </a:lnTo>
                <a:lnTo>
                  <a:pt x="60149" y="23110"/>
                </a:lnTo>
                <a:lnTo>
                  <a:pt x="59411" y="21265"/>
                </a:lnTo>
                <a:lnTo>
                  <a:pt x="58535" y="19374"/>
                </a:lnTo>
                <a:lnTo>
                  <a:pt x="57566" y="17529"/>
                </a:lnTo>
                <a:lnTo>
                  <a:pt x="56413" y="15591"/>
                </a:lnTo>
                <a:lnTo>
                  <a:pt x="55260" y="13931"/>
                </a:lnTo>
                <a:lnTo>
                  <a:pt x="53968" y="12224"/>
                </a:lnTo>
                <a:lnTo>
                  <a:pt x="53276" y="11394"/>
                </a:lnTo>
                <a:lnTo>
                  <a:pt x="51847" y="9918"/>
                </a:lnTo>
                <a:lnTo>
                  <a:pt x="51108" y="9134"/>
                </a:lnTo>
                <a:lnTo>
                  <a:pt x="50324" y="8396"/>
                </a:lnTo>
                <a:lnTo>
                  <a:pt x="49494" y="7704"/>
                </a:lnTo>
                <a:lnTo>
                  <a:pt x="47787" y="6274"/>
                </a:lnTo>
                <a:lnTo>
                  <a:pt x="45066" y="4567"/>
                </a:lnTo>
                <a:lnTo>
                  <a:pt x="44143" y="4014"/>
                </a:lnTo>
                <a:lnTo>
                  <a:pt x="42160" y="3045"/>
                </a:lnTo>
                <a:lnTo>
                  <a:pt x="41145" y="2630"/>
                </a:lnTo>
                <a:lnTo>
                  <a:pt x="40084" y="2215"/>
                </a:lnTo>
                <a:lnTo>
                  <a:pt x="39116" y="1892"/>
                </a:lnTo>
                <a:lnTo>
                  <a:pt x="38009" y="1523"/>
                </a:lnTo>
                <a:lnTo>
                  <a:pt x="35933" y="1016"/>
                </a:lnTo>
                <a:lnTo>
                  <a:pt x="33950" y="600"/>
                </a:lnTo>
                <a:lnTo>
                  <a:pt x="31920" y="277"/>
                </a:lnTo>
                <a:lnTo>
                  <a:pt x="30075" y="139"/>
                </a:lnTo>
                <a:lnTo>
                  <a:pt x="2832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/>
          <p:nvPr/>
        </p:nvSpPr>
        <p:spPr>
          <a:xfrm flipH="1">
            <a:off x="6618302" y="3773975"/>
            <a:ext cx="3460500" cy="34605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7"/>
          <p:cNvSpPr/>
          <p:nvPr/>
        </p:nvSpPr>
        <p:spPr>
          <a:xfrm rot="-5400000">
            <a:off x="7686350" y="562300"/>
            <a:ext cx="2733696" cy="4659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800"/>
              </a:rPr>
              <a:t>CRYPTO</a:t>
            </a:r>
          </a:p>
        </p:txBody>
      </p:sp>
      <p:sp>
        <p:nvSpPr>
          <p:cNvPr id="76" name="Google Shape;76;p7"/>
          <p:cNvSpPr/>
          <p:nvPr/>
        </p:nvSpPr>
        <p:spPr>
          <a:xfrm>
            <a:off x="-1464000" y="4943950"/>
            <a:ext cx="2733696" cy="4659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800"/>
              </a:rPr>
              <a:t>CRYPTO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>
            <a:spLocks noGrp="1"/>
          </p:cNvSpPr>
          <p:nvPr>
            <p:ph type="title"/>
          </p:nvPr>
        </p:nvSpPr>
        <p:spPr>
          <a:xfrm>
            <a:off x="2143783" y="153789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"/>
          </p:nvPr>
        </p:nvSpPr>
        <p:spPr>
          <a:xfrm>
            <a:off x="2143783" y="2002488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2"/>
          </p:nvPr>
        </p:nvSpPr>
        <p:spPr>
          <a:xfrm>
            <a:off x="5997153" y="153789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3"/>
          </p:nvPr>
        </p:nvSpPr>
        <p:spPr>
          <a:xfrm>
            <a:off x="5997154" y="2002488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4"/>
          </p:nvPr>
        </p:nvSpPr>
        <p:spPr>
          <a:xfrm>
            <a:off x="2143783" y="3048561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5"/>
          </p:nvPr>
        </p:nvSpPr>
        <p:spPr>
          <a:xfrm>
            <a:off x="2143783" y="3513162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6"/>
          </p:nvPr>
        </p:nvSpPr>
        <p:spPr>
          <a:xfrm>
            <a:off x="5997153" y="3048561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7"/>
          </p:nvPr>
        </p:nvSpPr>
        <p:spPr>
          <a:xfrm>
            <a:off x="5997154" y="3513162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8" hasCustomPrompt="1"/>
          </p:nvPr>
        </p:nvSpPr>
        <p:spPr>
          <a:xfrm>
            <a:off x="948296" y="15212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9" hasCustomPrompt="1"/>
          </p:nvPr>
        </p:nvSpPr>
        <p:spPr>
          <a:xfrm>
            <a:off x="948296" y="30007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13" hasCustomPrompt="1"/>
          </p:nvPr>
        </p:nvSpPr>
        <p:spPr>
          <a:xfrm>
            <a:off x="4798471" y="15212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14" hasCustomPrompt="1"/>
          </p:nvPr>
        </p:nvSpPr>
        <p:spPr>
          <a:xfrm>
            <a:off x="4798471" y="30007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/>
          <p:nvPr/>
        </p:nvSpPr>
        <p:spPr>
          <a:xfrm flipH="1">
            <a:off x="-3276795" y="-2826762"/>
            <a:ext cx="5577900" cy="5577900"/>
          </a:xfrm>
          <a:prstGeom prst="blockArc">
            <a:avLst>
              <a:gd name="adj1" fmla="val 5458868"/>
              <a:gd name="adj2" fmla="val 21490218"/>
              <a:gd name="adj3" fmla="val 1427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" name="Google Shape;113;p13"/>
          <p:cNvGrpSpPr/>
          <p:nvPr/>
        </p:nvGrpSpPr>
        <p:grpSpPr>
          <a:xfrm flipH="1">
            <a:off x="8300117" y="383970"/>
            <a:ext cx="492036" cy="492056"/>
            <a:chOff x="238125" y="1209825"/>
            <a:chExt cx="621650" cy="621675"/>
          </a:xfrm>
        </p:grpSpPr>
        <p:sp>
          <p:nvSpPr>
            <p:cNvPr id="114" name="Google Shape;114;p13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13"/>
          <p:cNvSpPr/>
          <p:nvPr/>
        </p:nvSpPr>
        <p:spPr>
          <a:xfrm flipH="1">
            <a:off x="7018002" y="4039050"/>
            <a:ext cx="3460500" cy="34605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" name="Google Shape;123;p13"/>
          <p:cNvGrpSpPr/>
          <p:nvPr/>
        </p:nvGrpSpPr>
        <p:grpSpPr>
          <a:xfrm flipH="1">
            <a:off x="275142" y="4267470"/>
            <a:ext cx="492036" cy="492056"/>
            <a:chOff x="238125" y="1209825"/>
            <a:chExt cx="621650" cy="621675"/>
          </a:xfrm>
        </p:grpSpPr>
        <p:sp>
          <p:nvSpPr>
            <p:cNvPr id="124" name="Google Shape;124;p13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8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>
            <a:spLocks noGrp="1"/>
          </p:cNvSpPr>
          <p:nvPr>
            <p:ph type="subTitle" idx="1"/>
          </p:nvPr>
        </p:nvSpPr>
        <p:spPr>
          <a:xfrm>
            <a:off x="4081150" y="2561250"/>
            <a:ext cx="4215000" cy="13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5"/>
          <p:cNvSpPr txBox="1">
            <a:spLocks noGrp="1"/>
          </p:cNvSpPr>
          <p:nvPr>
            <p:ph type="title"/>
          </p:nvPr>
        </p:nvSpPr>
        <p:spPr>
          <a:xfrm>
            <a:off x="4081173" y="1798675"/>
            <a:ext cx="421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5"/>
          <p:cNvSpPr/>
          <p:nvPr/>
        </p:nvSpPr>
        <p:spPr>
          <a:xfrm rot="-7790531" flipH="1">
            <a:off x="-1096874" y="-2478720"/>
            <a:ext cx="4621887" cy="7189143"/>
          </a:xfrm>
          <a:custGeom>
            <a:avLst/>
            <a:gdLst/>
            <a:ahLst/>
            <a:cxnLst/>
            <a:rect l="l" t="t" r="r" b="b"/>
            <a:pathLst>
              <a:path w="62779" h="97650" extrusionOk="0">
                <a:moveTo>
                  <a:pt x="26523" y="1"/>
                </a:moveTo>
                <a:lnTo>
                  <a:pt x="24724" y="93"/>
                </a:lnTo>
                <a:lnTo>
                  <a:pt x="23156" y="277"/>
                </a:lnTo>
                <a:lnTo>
                  <a:pt x="21403" y="462"/>
                </a:lnTo>
                <a:lnTo>
                  <a:pt x="19927" y="785"/>
                </a:lnTo>
                <a:lnTo>
                  <a:pt x="17021" y="1523"/>
                </a:lnTo>
                <a:lnTo>
                  <a:pt x="15638" y="2030"/>
                </a:lnTo>
                <a:lnTo>
                  <a:pt x="14300" y="2538"/>
                </a:lnTo>
                <a:lnTo>
                  <a:pt x="12132" y="3599"/>
                </a:lnTo>
                <a:lnTo>
                  <a:pt x="10979" y="4198"/>
                </a:lnTo>
                <a:lnTo>
                  <a:pt x="10010" y="4752"/>
                </a:lnTo>
                <a:lnTo>
                  <a:pt x="9088" y="5305"/>
                </a:lnTo>
                <a:lnTo>
                  <a:pt x="8165" y="5951"/>
                </a:lnTo>
                <a:lnTo>
                  <a:pt x="6643" y="7104"/>
                </a:lnTo>
                <a:lnTo>
                  <a:pt x="5398" y="8119"/>
                </a:lnTo>
                <a:lnTo>
                  <a:pt x="4245" y="9226"/>
                </a:lnTo>
                <a:lnTo>
                  <a:pt x="1" y="13792"/>
                </a:lnTo>
                <a:lnTo>
                  <a:pt x="6551" y="19789"/>
                </a:lnTo>
                <a:lnTo>
                  <a:pt x="9549" y="16514"/>
                </a:lnTo>
                <a:lnTo>
                  <a:pt x="10518" y="15453"/>
                </a:lnTo>
                <a:lnTo>
                  <a:pt x="11163" y="14853"/>
                </a:lnTo>
                <a:lnTo>
                  <a:pt x="12086" y="14069"/>
                </a:lnTo>
                <a:lnTo>
                  <a:pt x="13239" y="13193"/>
                </a:lnTo>
                <a:lnTo>
                  <a:pt x="13793" y="12824"/>
                </a:lnTo>
                <a:lnTo>
                  <a:pt x="14485" y="12409"/>
                </a:lnTo>
                <a:lnTo>
                  <a:pt x="15269" y="11947"/>
                </a:lnTo>
                <a:lnTo>
                  <a:pt x="16053" y="11532"/>
                </a:lnTo>
                <a:lnTo>
                  <a:pt x="17806" y="10702"/>
                </a:lnTo>
                <a:lnTo>
                  <a:pt x="18682" y="10333"/>
                </a:lnTo>
                <a:lnTo>
                  <a:pt x="19604" y="10010"/>
                </a:lnTo>
                <a:lnTo>
                  <a:pt x="21819" y="9457"/>
                </a:lnTo>
                <a:lnTo>
                  <a:pt x="22879" y="9226"/>
                </a:lnTo>
                <a:lnTo>
                  <a:pt x="24079" y="9088"/>
                </a:lnTo>
                <a:lnTo>
                  <a:pt x="25370" y="8949"/>
                </a:lnTo>
                <a:lnTo>
                  <a:pt x="26662" y="8857"/>
                </a:lnTo>
                <a:lnTo>
                  <a:pt x="27953" y="8857"/>
                </a:lnTo>
                <a:lnTo>
                  <a:pt x="29383" y="8949"/>
                </a:lnTo>
                <a:lnTo>
                  <a:pt x="30813" y="9088"/>
                </a:lnTo>
                <a:lnTo>
                  <a:pt x="32289" y="9318"/>
                </a:lnTo>
                <a:lnTo>
                  <a:pt x="33904" y="9641"/>
                </a:lnTo>
                <a:lnTo>
                  <a:pt x="35564" y="10056"/>
                </a:lnTo>
                <a:lnTo>
                  <a:pt x="36256" y="10287"/>
                </a:lnTo>
                <a:lnTo>
                  <a:pt x="37086" y="10564"/>
                </a:lnTo>
                <a:lnTo>
                  <a:pt x="37824" y="10840"/>
                </a:lnTo>
                <a:lnTo>
                  <a:pt x="38470" y="11071"/>
                </a:lnTo>
                <a:lnTo>
                  <a:pt x="39900" y="11809"/>
                </a:lnTo>
                <a:lnTo>
                  <a:pt x="40546" y="12178"/>
                </a:lnTo>
                <a:lnTo>
                  <a:pt x="42529" y="13470"/>
                </a:lnTo>
                <a:lnTo>
                  <a:pt x="43774" y="14438"/>
                </a:lnTo>
                <a:lnTo>
                  <a:pt x="44328" y="14946"/>
                </a:lnTo>
                <a:lnTo>
                  <a:pt x="44881" y="15453"/>
                </a:lnTo>
                <a:lnTo>
                  <a:pt x="45435" y="16006"/>
                </a:lnTo>
                <a:lnTo>
                  <a:pt x="46634" y="17252"/>
                </a:lnTo>
                <a:lnTo>
                  <a:pt x="47049" y="17805"/>
                </a:lnTo>
                <a:lnTo>
                  <a:pt x="48018" y="19051"/>
                </a:lnTo>
                <a:lnTo>
                  <a:pt x="48941" y="20388"/>
                </a:lnTo>
                <a:lnTo>
                  <a:pt x="49771" y="21772"/>
                </a:lnTo>
                <a:lnTo>
                  <a:pt x="50555" y="23248"/>
                </a:lnTo>
                <a:lnTo>
                  <a:pt x="51247" y="24724"/>
                </a:lnTo>
                <a:lnTo>
                  <a:pt x="51847" y="26246"/>
                </a:lnTo>
                <a:lnTo>
                  <a:pt x="52446" y="27769"/>
                </a:lnTo>
                <a:lnTo>
                  <a:pt x="52861" y="29245"/>
                </a:lnTo>
                <a:lnTo>
                  <a:pt x="53230" y="30859"/>
                </a:lnTo>
                <a:lnTo>
                  <a:pt x="53507" y="32381"/>
                </a:lnTo>
                <a:lnTo>
                  <a:pt x="53738" y="33996"/>
                </a:lnTo>
                <a:lnTo>
                  <a:pt x="53876" y="35564"/>
                </a:lnTo>
                <a:lnTo>
                  <a:pt x="53922" y="36994"/>
                </a:lnTo>
                <a:lnTo>
                  <a:pt x="53830" y="38516"/>
                </a:lnTo>
                <a:lnTo>
                  <a:pt x="53738" y="40038"/>
                </a:lnTo>
                <a:lnTo>
                  <a:pt x="53507" y="41376"/>
                </a:lnTo>
                <a:lnTo>
                  <a:pt x="53230" y="42667"/>
                </a:lnTo>
                <a:lnTo>
                  <a:pt x="53046" y="43405"/>
                </a:lnTo>
                <a:lnTo>
                  <a:pt x="52861" y="44005"/>
                </a:lnTo>
                <a:lnTo>
                  <a:pt x="52677" y="44512"/>
                </a:lnTo>
                <a:lnTo>
                  <a:pt x="52400" y="45204"/>
                </a:lnTo>
                <a:lnTo>
                  <a:pt x="52123" y="45850"/>
                </a:lnTo>
                <a:lnTo>
                  <a:pt x="51847" y="46357"/>
                </a:lnTo>
                <a:lnTo>
                  <a:pt x="51570" y="46865"/>
                </a:lnTo>
                <a:lnTo>
                  <a:pt x="50924" y="48018"/>
                </a:lnTo>
                <a:lnTo>
                  <a:pt x="50647" y="48341"/>
                </a:lnTo>
                <a:lnTo>
                  <a:pt x="49817" y="49355"/>
                </a:lnTo>
                <a:lnTo>
                  <a:pt x="48802" y="50416"/>
                </a:lnTo>
                <a:lnTo>
                  <a:pt x="47741" y="51523"/>
                </a:lnTo>
                <a:lnTo>
                  <a:pt x="46634" y="52630"/>
                </a:lnTo>
                <a:lnTo>
                  <a:pt x="42898" y="56090"/>
                </a:lnTo>
                <a:lnTo>
                  <a:pt x="40269" y="58442"/>
                </a:lnTo>
                <a:lnTo>
                  <a:pt x="34780" y="63285"/>
                </a:lnTo>
                <a:lnTo>
                  <a:pt x="31966" y="65822"/>
                </a:lnTo>
                <a:lnTo>
                  <a:pt x="29245" y="68359"/>
                </a:lnTo>
                <a:lnTo>
                  <a:pt x="26570" y="70896"/>
                </a:lnTo>
                <a:lnTo>
                  <a:pt x="25278" y="72188"/>
                </a:lnTo>
                <a:lnTo>
                  <a:pt x="23986" y="73618"/>
                </a:lnTo>
                <a:lnTo>
                  <a:pt x="22741" y="74955"/>
                </a:lnTo>
                <a:lnTo>
                  <a:pt x="20527" y="77677"/>
                </a:lnTo>
                <a:lnTo>
                  <a:pt x="19374" y="79245"/>
                </a:lnTo>
                <a:lnTo>
                  <a:pt x="18451" y="80629"/>
                </a:lnTo>
                <a:lnTo>
                  <a:pt x="17483" y="82151"/>
                </a:lnTo>
                <a:lnTo>
                  <a:pt x="16652" y="83673"/>
                </a:lnTo>
                <a:lnTo>
                  <a:pt x="15822" y="85334"/>
                </a:lnTo>
                <a:lnTo>
                  <a:pt x="15223" y="86902"/>
                </a:lnTo>
                <a:lnTo>
                  <a:pt x="14669" y="88516"/>
                </a:lnTo>
                <a:lnTo>
                  <a:pt x="14208" y="90131"/>
                </a:lnTo>
                <a:lnTo>
                  <a:pt x="13977" y="91238"/>
                </a:lnTo>
                <a:lnTo>
                  <a:pt x="13285" y="96496"/>
                </a:lnTo>
                <a:lnTo>
                  <a:pt x="22049" y="97649"/>
                </a:lnTo>
                <a:lnTo>
                  <a:pt x="22741" y="92714"/>
                </a:lnTo>
                <a:lnTo>
                  <a:pt x="22833" y="92299"/>
                </a:lnTo>
                <a:lnTo>
                  <a:pt x="23110" y="91192"/>
                </a:lnTo>
                <a:lnTo>
                  <a:pt x="23479" y="90039"/>
                </a:lnTo>
                <a:lnTo>
                  <a:pt x="23940" y="88931"/>
                </a:lnTo>
                <a:lnTo>
                  <a:pt x="24448" y="87824"/>
                </a:lnTo>
                <a:lnTo>
                  <a:pt x="25093" y="86717"/>
                </a:lnTo>
                <a:lnTo>
                  <a:pt x="25831" y="85564"/>
                </a:lnTo>
                <a:lnTo>
                  <a:pt x="26616" y="84365"/>
                </a:lnTo>
                <a:lnTo>
                  <a:pt x="27446" y="83212"/>
                </a:lnTo>
                <a:lnTo>
                  <a:pt x="29429" y="80813"/>
                </a:lnTo>
                <a:lnTo>
                  <a:pt x="30490" y="79614"/>
                </a:lnTo>
                <a:lnTo>
                  <a:pt x="31597" y="78415"/>
                </a:lnTo>
                <a:lnTo>
                  <a:pt x="32750" y="77262"/>
                </a:lnTo>
                <a:lnTo>
                  <a:pt x="35287" y="74817"/>
                </a:lnTo>
                <a:lnTo>
                  <a:pt x="37916" y="72372"/>
                </a:lnTo>
                <a:lnTo>
                  <a:pt x="40638" y="69928"/>
                </a:lnTo>
                <a:lnTo>
                  <a:pt x="46127" y="65084"/>
                </a:lnTo>
                <a:lnTo>
                  <a:pt x="48848" y="62686"/>
                </a:lnTo>
                <a:lnTo>
                  <a:pt x="52723" y="59088"/>
                </a:lnTo>
                <a:lnTo>
                  <a:pt x="54061" y="57750"/>
                </a:lnTo>
                <a:lnTo>
                  <a:pt x="55214" y="56551"/>
                </a:lnTo>
                <a:lnTo>
                  <a:pt x="56413" y="55260"/>
                </a:lnTo>
                <a:lnTo>
                  <a:pt x="57658" y="53784"/>
                </a:lnTo>
                <a:lnTo>
                  <a:pt x="58304" y="52861"/>
                </a:lnTo>
                <a:lnTo>
                  <a:pt x="59227" y="51339"/>
                </a:lnTo>
                <a:lnTo>
                  <a:pt x="59734" y="50416"/>
                </a:lnTo>
                <a:lnTo>
                  <a:pt x="60149" y="49540"/>
                </a:lnTo>
                <a:lnTo>
                  <a:pt x="60518" y="48710"/>
                </a:lnTo>
                <a:lnTo>
                  <a:pt x="60887" y="47833"/>
                </a:lnTo>
                <a:lnTo>
                  <a:pt x="61256" y="46819"/>
                </a:lnTo>
                <a:lnTo>
                  <a:pt x="61533" y="45850"/>
                </a:lnTo>
                <a:lnTo>
                  <a:pt x="61764" y="44973"/>
                </a:lnTo>
                <a:lnTo>
                  <a:pt x="61994" y="44005"/>
                </a:lnTo>
                <a:lnTo>
                  <a:pt x="62271" y="42944"/>
                </a:lnTo>
                <a:lnTo>
                  <a:pt x="62502" y="41099"/>
                </a:lnTo>
                <a:lnTo>
                  <a:pt x="62686" y="39162"/>
                </a:lnTo>
                <a:lnTo>
                  <a:pt x="62778" y="37086"/>
                </a:lnTo>
                <a:lnTo>
                  <a:pt x="62732" y="35010"/>
                </a:lnTo>
                <a:lnTo>
                  <a:pt x="62548" y="33027"/>
                </a:lnTo>
                <a:lnTo>
                  <a:pt x="62271" y="31136"/>
                </a:lnTo>
                <a:lnTo>
                  <a:pt x="61902" y="29152"/>
                </a:lnTo>
                <a:lnTo>
                  <a:pt x="61487" y="27169"/>
                </a:lnTo>
                <a:lnTo>
                  <a:pt x="60841" y="25001"/>
                </a:lnTo>
                <a:lnTo>
                  <a:pt x="60149" y="23110"/>
                </a:lnTo>
                <a:lnTo>
                  <a:pt x="59411" y="21265"/>
                </a:lnTo>
                <a:lnTo>
                  <a:pt x="58535" y="19374"/>
                </a:lnTo>
                <a:lnTo>
                  <a:pt x="57566" y="17529"/>
                </a:lnTo>
                <a:lnTo>
                  <a:pt x="56413" y="15591"/>
                </a:lnTo>
                <a:lnTo>
                  <a:pt x="55260" y="13931"/>
                </a:lnTo>
                <a:lnTo>
                  <a:pt x="53968" y="12224"/>
                </a:lnTo>
                <a:lnTo>
                  <a:pt x="53276" y="11394"/>
                </a:lnTo>
                <a:lnTo>
                  <a:pt x="51847" y="9918"/>
                </a:lnTo>
                <a:lnTo>
                  <a:pt x="51108" y="9134"/>
                </a:lnTo>
                <a:lnTo>
                  <a:pt x="50324" y="8396"/>
                </a:lnTo>
                <a:lnTo>
                  <a:pt x="49494" y="7704"/>
                </a:lnTo>
                <a:lnTo>
                  <a:pt x="47787" y="6274"/>
                </a:lnTo>
                <a:lnTo>
                  <a:pt x="45066" y="4567"/>
                </a:lnTo>
                <a:lnTo>
                  <a:pt x="44143" y="4014"/>
                </a:lnTo>
                <a:lnTo>
                  <a:pt x="42160" y="3045"/>
                </a:lnTo>
                <a:lnTo>
                  <a:pt x="41145" y="2630"/>
                </a:lnTo>
                <a:lnTo>
                  <a:pt x="40084" y="2215"/>
                </a:lnTo>
                <a:lnTo>
                  <a:pt x="39116" y="1892"/>
                </a:lnTo>
                <a:lnTo>
                  <a:pt x="38009" y="1523"/>
                </a:lnTo>
                <a:lnTo>
                  <a:pt x="35933" y="1016"/>
                </a:lnTo>
                <a:lnTo>
                  <a:pt x="33950" y="600"/>
                </a:lnTo>
                <a:lnTo>
                  <a:pt x="31920" y="277"/>
                </a:lnTo>
                <a:lnTo>
                  <a:pt x="30075" y="139"/>
                </a:lnTo>
                <a:lnTo>
                  <a:pt x="2832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5"/>
          <p:cNvSpPr/>
          <p:nvPr/>
        </p:nvSpPr>
        <p:spPr>
          <a:xfrm>
            <a:off x="7268074" y="3617875"/>
            <a:ext cx="3460500" cy="34605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>
            <a:spLocks noGrp="1"/>
          </p:cNvSpPr>
          <p:nvPr>
            <p:ph type="body" idx="1"/>
          </p:nvPr>
        </p:nvSpPr>
        <p:spPr>
          <a:xfrm>
            <a:off x="4278725" y="1919450"/>
            <a:ext cx="4097400" cy="21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title"/>
          </p:nvPr>
        </p:nvSpPr>
        <p:spPr>
          <a:xfrm>
            <a:off x="4278725" y="787150"/>
            <a:ext cx="373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6"/>
          <p:cNvSpPr/>
          <p:nvPr/>
        </p:nvSpPr>
        <p:spPr>
          <a:xfrm>
            <a:off x="-1393887" y="3569938"/>
            <a:ext cx="3460500" cy="34605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>
            <a:spLocks noGrp="1"/>
          </p:cNvSpPr>
          <p:nvPr>
            <p:ph type="title"/>
          </p:nvPr>
        </p:nvSpPr>
        <p:spPr>
          <a:xfrm>
            <a:off x="939650" y="445025"/>
            <a:ext cx="726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title" idx="2"/>
          </p:nvPr>
        </p:nvSpPr>
        <p:spPr>
          <a:xfrm>
            <a:off x="937700" y="3217277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1"/>
          </p:nvPr>
        </p:nvSpPr>
        <p:spPr>
          <a:xfrm>
            <a:off x="937700" y="3611452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title" idx="3"/>
          </p:nvPr>
        </p:nvSpPr>
        <p:spPr>
          <a:xfrm>
            <a:off x="3484423" y="3217277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subTitle" idx="4"/>
          </p:nvPr>
        </p:nvSpPr>
        <p:spPr>
          <a:xfrm>
            <a:off x="3484421" y="3611452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8"/>
          <p:cNvSpPr txBox="1">
            <a:spLocks noGrp="1"/>
          </p:cNvSpPr>
          <p:nvPr>
            <p:ph type="title" idx="5"/>
          </p:nvPr>
        </p:nvSpPr>
        <p:spPr>
          <a:xfrm>
            <a:off x="6031146" y="3217277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subTitle" idx="6"/>
          </p:nvPr>
        </p:nvSpPr>
        <p:spPr>
          <a:xfrm>
            <a:off x="6031149" y="3611452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8"/>
          <p:cNvSpPr/>
          <p:nvPr/>
        </p:nvSpPr>
        <p:spPr>
          <a:xfrm rot="10800000">
            <a:off x="-2482748" y="-2776425"/>
            <a:ext cx="4322700" cy="43224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8"/>
          <p:cNvSpPr/>
          <p:nvPr/>
        </p:nvSpPr>
        <p:spPr>
          <a:xfrm>
            <a:off x="7892523" y="3513400"/>
            <a:ext cx="4276500" cy="42765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 ExtraBold"/>
              <a:buNone/>
              <a:defRPr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 ExtraBold"/>
              <a:buNone/>
              <a:defRPr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 ExtraBold"/>
              <a:buNone/>
              <a:defRPr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 ExtraBold"/>
              <a:buNone/>
              <a:defRPr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 ExtraBold"/>
              <a:buNone/>
              <a:defRPr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 ExtraBold"/>
              <a:buNone/>
              <a:defRPr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 ExtraBold"/>
              <a:buNone/>
              <a:defRPr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 ExtraBold"/>
              <a:buNone/>
              <a:defRPr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 ExtraBold"/>
              <a:buNone/>
              <a:defRPr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●"/>
              <a:defRPr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○"/>
              <a:defRPr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■"/>
              <a:defRPr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●"/>
              <a:defRPr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○"/>
              <a:defRPr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■"/>
              <a:defRPr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●"/>
              <a:defRPr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○"/>
              <a:defRPr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Source Sans Pro Light"/>
              <a:buChar char="■"/>
              <a:defRPr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8" r:id="rId5"/>
    <p:sldLayoutId id="2147483659" r:id="rId6"/>
    <p:sldLayoutId id="2147483661" r:id="rId7"/>
    <p:sldLayoutId id="2147483662" r:id="rId8"/>
    <p:sldLayoutId id="2147483664" r:id="rId9"/>
    <p:sldLayoutId id="2147483667" r:id="rId10"/>
    <p:sldLayoutId id="2147483671" r:id="rId11"/>
    <p:sldLayoutId id="2147483672" r:id="rId12"/>
    <p:sldLayoutId id="2147483674" r:id="rId13"/>
    <p:sldLayoutId id="2147483678" r:id="rId14"/>
    <p:sldLayoutId id="2147483679" r:id="rId1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18900044" scaled="0"/>
        </a:gra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36" descr="A black background with colorful arrows and a hashtag&#10;&#10;Description automatically generated"/>
          <p:cNvPicPr preferRelativeResize="0"/>
          <p:nvPr/>
        </p:nvPicPr>
        <p:blipFill rotWithShape="1">
          <a:blip r:embed="rId3"/>
          <a:srcRect l="19705" r="19705"/>
          <a:stretch/>
        </p:blipFill>
        <p:spPr>
          <a:xfrm>
            <a:off x="4909128" y="840062"/>
            <a:ext cx="3411600" cy="3460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90" name="Google Shape;390;p36"/>
          <p:cNvSpPr/>
          <p:nvPr/>
        </p:nvSpPr>
        <p:spPr>
          <a:xfrm>
            <a:off x="647658" y="3020829"/>
            <a:ext cx="4109540" cy="4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6"/>
          <p:cNvSpPr txBox="1">
            <a:spLocks noGrp="1"/>
          </p:cNvSpPr>
          <p:nvPr>
            <p:ph type="ctrTitle"/>
          </p:nvPr>
        </p:nvSpPr>
        <p:spPr>
          <a:xfrm>
            <a:off x="608400" y="1661137"/>
            <a:ext cx="4280015" cy="16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200">
                <a:solidFill>
                  <a:schemeClr val="bg2">
                    <a:lumMod val="25000"/>
                  </a:schemeClr>
                </a:solidFill>
              </a:rPr>
              <a:t>USER AUTHENTICATION</a:t>
            </a:r>
            <a:r>
              <a:rPr lang="en" sz="3200"/>
              <a:t> </a:t>
            </a:r>
            <a:r>
              <a:rPr lang="en" sz="3200">
                <a:latin typeface="TH SarabunPSK"/>
              </a:rPr>
              <a:t>USING</a:t>
            </a:r>
            <a:r>
              <a:rPr lang="en" sz="3200"/>
              <a:t> </a:t>
            </a:r>
            <a:br>
              <a:rPr lang="en" sz="3200"/>
            </a:br>
            <a:r>
              <a:rPr lang="en" sz="3200"/>
              <a:t>DOUBLE HASHING</a:t>
            </a:r>
            <a:endParaRPr lang="en-US" sz="3200"/>
          </a:p>
        </p:txBody>
      </p:sp>
      <p:grpSp>
        <p:nvGrpSpPr>
          <p:cNvPr id="393" name="Google Shape;393;p36"/>
          <p:cNvGrpSpPr/>
          <p:nvPr/>
        </p:nvGrpSpPr>
        <p:grpSpPr>
          <a:xfrm>
            <a:off x="4507171" y="4082709"/>
            <a:ext cx="492036" cy="492056"/>
            <a:chOff x="238125" y="1209825"/>
            <a:chExt cx="621650" cy="621675"/>
          </a:xfrm>
        </p:grpSpPr>
        <p:sp>
          <p:nvSpPr>
            <p:cNvPr id="394" name="Google Shape;394;p36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6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6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6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6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6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6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6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402;p36"/>
          <p:cNvGrpSpPr/>
          <p:nvPr/>
        </p:nvGrpSpPr>
        <p:grpSpPr>
          <a:xfrm>
            <a:off x="3531474" y="698970"/>
            <a:ext cx="492036" cy="492056"/>
            <a:chOff x="238125" y="1209825"/>
            <a:chExt cx="621650" cy="621675"/>
          </a:xfrm>
        </p:grpSpPr>
        <p:sp>
          <p:nvSpPr>
            <p:cNvPr id="403" name="Google Shape;403;p36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6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6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6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6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6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6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6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36"/>
          <p:cNvSpPr/>
          <p:nvPr/>
        </p:nvSpPr>
        <p:spPr>
          <a:xfrm>
            <a:off x="6765200" y="3293525"/>
            <a:ext cx="3460500" cy="34605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12" name="Google Shape;412;p36"/>
          <p:cNvSpPr/>
          <p:nvPr/>
        </p:nvSpPr>
        <p:spPr>
          <a:xfrm>
            <a:off x="7066777" y="945787"/>
            <a:ext cx="1726500" cy="492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600" b="1">
                <a:latin typeface="Franklin Gothic"/>
              </a:rPr>
              <a:t>BATCH – B - 17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41010A-14C9-82A0-EC27-B92879975282}"/>
              </a:ext>
            </a:extLst>
          </p:cNvPr>
          <p:cNvSpPr txBox="1"/>
          <p:nvPr/>
        </p:nvSpPr>
        <p:spPr>
          <a:xfrm>
            <a:off x="648890" y="3655218"/>
            <a:ext cx="374332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Bookman Old Style"/>
              </a:rPr>
              <a:t>21AIE431 – Applied Cryptography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7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Applications of DOUBLE HASHING</a:t>
            </a:r>
            <a:endParaRPr lang="en-US"/>
          </a:p>
        </p:txBody>
      </p:sp>
      <p:sp>
        <p:nvSpPr>
          <p:cNvPr id="1325" name="Google Shape;1325;p71"/>
          <p:cNvSpPr txBox="1"/>
          <p:nvPr/>
        </p:nvSpPr>
        <p:spPr>
          <a:xfrm>
            <a:off x="1480138" y="1167013"/>
            <a:ext cx="6359400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>
              <a:buFont typeface="Wingdings"/>
              <a:buChar char="ü"/>
            </a:pPr>
            <a:r>
              <a:rPr lang="en" sz="1600" b="1">
                <a:solidFill>
                  <a:schemeClr val="dk1"/>
                </a:solidFill>
                <a:latin typeface="Source Sans Pro Light"/>
                <a:ea typeface="Source Sans Pro Light"/>
              </a:rPr>
              <a:t>Database Indexing</a:t>
            </a:r>
            <a:endParaRPr lang="en-US" sz="1600" b="1">
              <a:solidFill>
                <a:schemeClr val="dk1"/>
              </a:solidFill>
            </a:endParaRPr>
          </a:p>
          <a:p>
            <a:pPr marL="285750" indent="-285750">
              <a:buFont typeface="Wingdings"/>
              <a:buChar char="ü"/>
            </a:pPr>
            <a:r>
              <a:rPr lang="en" sz="1600" b="1">
                <a:solidFill>
                  <a:schemeClr val="dk1"/>
                </a:solidFill>
                <a:latin typeface="Source Sans Pro Light"/>
                <a:ea typeface="Source Sans Pro Light"/>
              </a:rPr>
              <a:t>Caching</a:t>
            </a:r>
            <a:endParaRPr lang="en" sz="1600" b="1">
              <a:solidFill>
                <a:schemeClr val="dk1"/>
              </a:solidFill>
            </a:endParaRPr>
          </a:p>
          <a:p>
            <a:pPr marL="285750" indent="-285750">
              <a:buFont typeface="Wingdings"/>
              <a:buChar char="ü"/>
            </a:pPr>
            <a:r>
              <a:rPr lang="en" sz="1600" b="1">
                <a:solidFill>
                  <a:schemeClr val="dk1"/>
                </a:solidFill>
                <a:latin typeface="Source Sans Pro Light"/>
                <a:ea typeface="Source Sans Pro Light"/>
              </a:rPr>
              <a:t>File Systems</a:t>
            </a:r>
            <a:endParaRPr lang="en" sz="1600" b="1">
              <a:solidFill>
                <a:schemeClr val="dk1"/>
              </a:solidFill>
            </a:endParaRPr>
          </a:p>
          <a:p>
            <a:pPr marL="285750" indent="-285750">
              <a:buFont typeface="Wingdings"/>
              <a:buChar char="ü"/>
            </a:pPr>
            <a:r>
              <a:rPr lang="en" sz="1600" b="1">
                <a:solidFill>
                  <a:schemeClr val="dk1"/>
                </a:solidFill>
                <a:latin typeface="Source Sans Pro Light"/>
                <a:ea typeface="Source Sans Pro Light"/>
              </a:rPr>
              <a:t>Load Balancing</a:t>
            </a:r>
            <a:endParaRPr lang="en" sz="1600" b="1">
              <a:solidFill>
                <a:schemeClr val="dk1"/>
              </a:solidFill>
            </a:endParaRPr>
          </a:p>
          <a:p>
            <a:pPr marL="285750" indent="-285750">
              <a:buFont typeface="Wingdings"/>
              <a:buChar char="ü"/>
            </a:pPr>
            <a:r>
              <a:rPr lang="en" sz="1600" b="1">
                <a:solidFill>
                  <a:schemeClr val="dk1"/>
                </a:solidFill>
                <a:latin typeface="Source Sans Pro Light"/>
                <a:ea typeface="Source Sans Pro Light"/>
              </a:rPr>
              <a:t>Network Routing</a:t>
            </a:r>
            <a:endParaRPr lang="en" sz="1600" b="1">
              <a:solidFill>
                <a:schemeClr val="dk1"/>
              </a:solidFill>
            </a:endParaRPr>
          </a:p>
          <a:p>
            <a:pPr marL="285750" indent="-285750">
              <a:buFont typeface="Wingdings"/>
              <a:buChar char="ü"/>
            </a:pPr>
            <a:r>
              <a:rPr lang="en" sz="1600" b="1">
                <a:solidFill>
                  <a:schemeClr val="dk1"/>
                </a:solidFill>
                <a:latin typeface="Source Sans Pro Light"/>
                <a:ea typeface="Source Sans Pro Light"/>
              </a:rPr>
              <a:t>Password Storage</a:t>
            </a:r>
            <a:endParaRPr lang="en" sz="1600" b="1">
              <a:solidFill>
                <a:schemeClr val="dk1"/>
              </a:solidFill>
            </a:endParaRPr>
          </a:p>
          <a:p>
            <a:pPr marL="285750" indent="-285750">
              <a:buFont typeface="Wingdings"/>
              <a:buChar char="ü"/>
            </a:pPr>
            <a:r>
              <a:rPr lang="en" sz="1600" b="1">
                <a:solidFill>
                  <a:schemeClr val="dk1"/>
                </a:solidFill>
                <a:latin typeface="Source Sans Pro Light"/>
                <a:ea typeface="Source Sans Pro Light"/>
              </a:rPr>
              <a:t>Compiler Symbol Tables</a:t>
            </a:r>
            <a:endParaRPr lang="en" sz="1600" b="1">
              <a:solidFill>
                <a:schemeClr val="dk1"/>
              </a:solidFill>
            </a:endParaRPr>
          </a:p>
          <a:p>
            <a:pPr marL="285750" indent="-285750">
              <a:buFont typeface="Wingdings"/>
              <a:buChar char="ü"/>
            </a:pPr>
            <a:r>
              <a:rPr lang="en" sz="1600" b="1">
                <a:solidFill>
                  <a:schemeClr val="dk1"/>
                </a:solidFill>
                <a:latin typeface="Source Sans Pro Light"/>
                <a:ea typeface="Source Sans Pro Light"/>
              </a:rPr>
              <a:t>Hash-Based Data Structures</a:t>
            </a:r>
            <a:endParaRPr lang="en" sz="1600" b="1">
              <a:solidFill>
                <a:schemeClr val="dk1"/>
              </a:solidFill>
            </a:endParaRPr>
          </a:p>
          <a:p>
            <a:pPr marL="285750" indent="-285750">
              <a:buFont typeface="Wingdings"/>
              <a:buChar char="ü"/>
            </a:pPr>
            <a:r>
              <a:rPr lang="en" sz="1600" b="1">
                <a:solidFill>
                  <a:schemeClr val="dk1"/>
                </a:solidFill>
                <a:latin typeface="Source Sans Pro Light"/>
                <a:ea typeface="Source Sans Pro Light"/>
              </a:rPr>
              <a:t>Spell Checkers</a:t>
            </a:r>
            <a:endParaRPr lang="en" sz="1600" b="1">
              <a:solidFill>
                <a:schemeClr val="dk1"/>
              </a:solidFill>
            </a:endParaRPr>
          </a:p>
          <a:p>
            <a:pPr marL="285750" indent="-285750">
              <a:buFont typeface="Wingdings"/>
              <a:buChar char="ü"/>
            </a:pPr>
            <a:r>
              <a:rPr lang="en" sz="1600" b="1">
                <a:solidFill>
                  <a:schemeClr val="dk1"/>
                </a:solidFill>
                <a:latin typeface="Source Sans Pro Light"/>
                <a:ea typeface="Source Sans Pro Light"/>
              </a:rPr>
              <a:t>Web Search Engines</a:t>
            </a:r>
            <a:endParaRPr lang="en" sz="1600" b="1">
              <a:solidFill>
                <a:schemeClr val="dk1"/>
              </a:solidFill>
            </a:endParaRPr>
          </a:p>
          <a:p>
            <a:pPr marL="285750" indent="-285750">
              <a:buFont typeface="Wingdings"/>
              <a:buChar char="ü"/>
            </a:pPr>
            <a:r>
              <a:rPr lang="en" sz="1600" b="1">
                <a:solidFill>
                  <a:schemeClr val="dk1"/>
                </a:solidFill>
                <a:latin typeface="Source Sans Pro Light"/>
                <a:ea typeface="Source Sans Pro Light"/>
              </a:rPr>
              <a:t>Database Query Optimization</a:t>
            </a:r>
            <a:endParaRPr lang="en" sz="1600" b="1">
              <a:solidFill>
                <a:schemeClr val="dk1"/>
              </a:solidFill>
            </a:endParaRPr>
          </a:p>
          <a:p>
            <a:pPr marL="285750" indent="-285750">
              <a:buFont typeface="Wingdings"/>
              <a:buChar char="ü"/>
            </a:pPr>
            <a:r>
              <a:rPr lang="en" sz="1600" b="1">
                <a:solidFill>
                  <a:schemeClr val="dk1"/>
                </a:solidFill>
                <a:latin typeface="Source Sans Pro Light"/>
                <a:ea typeface="Source Sans Pro Light"/>
              </a:rPr>
              <a:t>Resource Allocation in Operating Systems</a:t>
            </a:r>
            <a:endParaRPr lang="en" sz="1600" b="1">
              <a:solidFill>
                <a:schemeClr val="dk1"/>
              </a:solidFill>
            </a:endParaRPr>
          </a:p>
        </p:txBody>
      </p:sp>
      <p:sp>
        <p:nvSpPr>
          <p:cNvPr id="1327" name="Google Shape;1327;p71"/>
          <p:cNvSpPr/>
          <p:nvPr/>
        </p:nvSpPr>
        <p:spPr>
          <a:xfrm>
            <a:off x="7022925" y="2195675"/>
            <a:ext cx="1726500" cy="492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71"/>
          <p:cNvSpPr/>
          <p:nvPr/>
        </p:nvSpPr>
        <p:spPr>
          <a:xfrm rot="-5400000">
            <a:off x="5237425" y="4956025"/>
            <a:ext cx="1726500" cy="4920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336;p72">
            <a:extLst>
              <a:ext uri="{FF2B5EF4-FFF2-40B4-BE49-F238E27FC236}">
                <a16:creationId xmlns:a16="http://schemas.microsoft.com/office/drawing/2014/main" id="{B9CEDD12-CDEF-EBFD-1C32-DA0AD3CF0F37}"/>
              </a:ext>
            </a:extLst>
          </p:cNvPr>
          <p:cNvSpPr/>
          <p:nvPr/>
        </p:nvSpPr>
        <p:spPr>
          <a:xfrm>
            <a:off x="1375825" y="4940188"/>
            <a:ext cx="2733696" cy="4659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800"/>
              </a:rPr>
              <a:t>CRYPTO</a:t>
            </a:r>
          </a:p>
        </p:txBody>
      </p:sp>
    </p:spTree>
    <p:extLst>
      <p:ext uri="{BB962C8B-B14F-4D97-AF65-F5344CB8AC3E}">
        <p14:creationId xmlns:p14="http://schemas.microsoft.com/office/powerpoint/2010/main" val="2898766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2"/>
          <p:cNvSpPr/>
          <p:nvPr/>
        </p:nvSpPr>
        <p:spPr>
          <a:xfrm>
            <a:off x="614825" y="2967875"/>
            <a:ext cx="3552300" cy="49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2"/>
          <p:cNvSpPr txBox="1">
            <a:spLocks noGrp="1"/>
          </p:cNvSpPr>
          <p:nvPr>
            <p:ph type="title"/>
          </p:nvPr>
        </p:nvSpPr>
        <p:spPr>
          <a:xfrm>
            <a:off x="720000" y="1720278"/>
            <a:ext cx="3739200" cy="19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HASH SALTING</a:t>
            </a:r>
            <a:endParaRPr lang="en-US"/>
          </a:p>
        </p:txBody>
      </p:sp>
      <p:sp>
        <p:nvSpPr>
          <p:cNvPr id="524" name="Google Shape;524;p42"/>
          <p:cNvSpPr txBox="1">
            <a:spLocks noGrp="1"/>
          </p:cNvSpPr>
          <p:nvPr>
            <p:ph type="title" idx="2"/>
          </p:nvPr>
        </p:nvSpPr>
        <p:spPr>
          <a:xfrm>
            <a:off x="720000" y="794322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</a:p>
        </p:txBody>
      </p:sp>
      <p:sp>
        <p:nvSpPr>
          <p:cNvPr id="525" name="Google Shape;525;p42"/>
          <p:cNvSpPr txBox="1">
            <a:spLocks noGrp="1"/>
          </p:cNvSpPr>
          <p:nvPr>
            <p:ph type="subTitle" idx="1"/>
          </p:nvPr>
        </p:nvSpPr>
        <p:spPr>
          <a:xfrm>
            <a:off x="720000" y="3635778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pic>
        <p:nvPicPr>
          <p:cNvPr id="526" name="Google Shape;526;p42"/>
          <p:cNvPicPr preferRelativeResize="0"/>
          <p:nvPr/>
        </p:nvPicPr>
        <p:blipFill rotWithShape="1">
          <a:blip r:embed="rId3">
            <a:alphaModFix amt="78000"/>
          </a:blip>
          <a:srcRect l="20509" t="29460" r="119" b="16897"/>
          <a:stretch/>
        </p:blipFill>
        <p:spPr>
          <a:xfrm>
            <a:off x="4843004" y="807000"/>
            <a:ext cx="3411600" cy="3460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27" name="Google Shape;527;p42"/>
          <p:cNvSpPr/>
          <p:nvPr/>
        </p:nvSpPr>
        <p:spPr>
          <a:xfrm>
            <a:off x="4366950" y="959300"/>
            <a:ext cx="1726500" cy="492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8" name="Google Shape;528;p42"/>
          <p:cNvGrpSpPr/>
          <p:nvPr/>
        </p:nvGrpSpPr>
        <p:grpSpPr>
          <a:xfrm flipH="1">
            <a:off x="8068692" y="383970"/>
            <a:ext cx="492036" cy="492056"/>
            <a:chOff x="238125" y="1209825"/>
            <a:chExt cx="621650" cy="621675"/>
          </a:xfrm>
        </p:grpSpPr>
        <p:sp>
          <p:nvSpPr>
            <p:cNvPr id="529" name="Google Shape;529;p42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2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2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2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2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2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2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2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42"/>
          <p:cNvGrpSpPr/>
          <p:nvPr/>
        </p:nvGrpSpPr>
        <p:grpSpPr>
          <a:xfrm flipH="1">
            <a:off x="4061817" y="4021445"/>
            <a:ext cx="492036" cy="492056"/>
            <a:chOff x="238125" y="1209825"/>
            <a:chExt cx="621650" cy="621675"/>
          </a:xfrm>
        </p:grpSpPr>
        <p:sp>
          <p:nvSpPr>
            <p:cNvPr id="538" name="Google Shape;538;p42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2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2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2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2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2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2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2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1336;p72">
            <a:extLst>
              <a:ext uri="{FF2B5EF4-FFF2-40B4-BE49-F238E27FC236}">
                <a16:creationId xmlns:a16="http://schemas.microsoft.com/office/drawing/2014/main" id="{063D0C7F-32B4-4BE1-EDDB-F686C8E0FA3F}"/>
              </a:ext>
            </a:extLst>
          </p:cNvPr>
          <p:cNvSpPr/>
          <p:nvPr/>
        </p:nvSpPr>
        <p:spPr>
          <a:xfrm rot="-5400000">
            <a:off x="7678200" y="2082688"/>
            <a:ext cx="2733696" cy="4659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800"/>
              </a:rPr>
              <a:t>CRYPTO</a:t>
            </a:r>
          </a:p>
        </p:txBody>
      </p:sp>
    </p:spTree>
    <p:extLst>
      <p:ext uri="{BB962C8B-B14F-4D97-AF65-F5344CB8AC3E}">
        <p14:creationId xmlns:p14="http://schemas.microsoft.com/office/powerpoint/2010/main" val="3622769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69"/>
          <p:cNvSpPr/>
          <p:nvPr/>
        </p:nvSpPr>
        <p:spPr>
          <a:xfrm>
            <a:off x="1405904" y="1612250"/>
            <a:ext cx="2951596" cy="2319957"/>
          </a:xfrm>
          <a:custGeom>
            <a:avLst/>
            <a:gdLst/>
            <a:ahLst/>
            <a:cxnLst/>
            <a:rect l="l" t="t" r="r" b="b"/>
            <a:pathLst>
              <a:path w="168254" h="146139" extrusionOk="0">
                <a:moveTo>
                  <a:pt x="4437" y="1"/>
                </a:moveTo>
                <a:cubicBezTo>
                  <a:pt x="2002" y="1"/>
                  <a:pt x="0" y="1969"/>
                  <a:pt x="0" y="4437"/>
                </a:cubicBezTo>
                <a:lnTo>
                  <a:pt x="0" y="141702"/>
                </a:lnTo>
                <a:cubicBezTo>
                  <a:pt x="0" y="144137"/>
                  <a:pt x="2002" y="146139"/>
                  <a:pt x="4437" y="146139"/>
                </a:cubicBezTo>
                <a:lnTo>
                  <a:pt x="163817" y="146139"/>
                </a:lnTo>
                <a:cubicBezTo>
                  <a:pt x="166252" y="146139"/>
                  <a:pt x="168254" y="144137"/>
                  <a:pt x="168254" y="141702"/>
                </a:cubicBezTo>
                <a:lnTo>
                  <a:pt x="168254" y="4437"/>
                </a:lnTo>
                <a:cubicBezTo>
                  <a:pt x="168254" y="1969"/>
                  <a:pt x="166252" y="1"/>
                  <a:pt x="163817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3" name="Google Shape;1283;p69"/>
          <p:cNvPicPr preferRelativeResize="0"/>
          <p:nvPr/>
        </p:nvPicPr>
        <p:blipFill rotWithShape="1">
          <a:blip r:embed="rId3">
            <a:alphaModFix amt="92000"/>
          </a:blip>
          <a:srcRect t="4421" b="4421"/>
          <a:stretch/>
        </p:blipFill>
        <p:spPr>
          <a:xfrm>
            <a:off x="1510412" y="1720976"/>
            <a:ext cx="2742600" cy="1666800"/>
          </a:xfrm>
          <a:prstGeom prst="roundRect">
            <a:avLst>
              <a:gd name="adj" fmla="val 341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284" name="Google Shape;1284;p69"/>
          <p:cNvGrpSpPr/>
          <p:nvPr/>
        </p:nvGrpSpPr>
        <p:grpSpPr>
          <a:xfrm>
            <a:off x="1544014" y="3501666"/>
            <a:ext cx="1333212" cy="222025"/>
            <a:chOff x="4774881" y="3877858"/>
            <a:chExt cx="1018263" cy="142919"/>
          </a:xfrm>
        </p:grpSpPr>
        <p:sp>
          <p:nvSpPr>
            <p:cNvPr id="1285" name="Google Shape;1285;p69"/>
            <p:cNvSpPr/>
            <p:nvPr/>
          </p:nvSpPr>
          <p:spPr>
            <a:xfrm>
              <a:off x="4813491" y="3877858"/>
              <a:ext cx="97845" cy="106219"/>
            </a:xfrm>
            <a:custGeom>
              <a:avLst/>
              <a:gdLst/>
              <a:ahLst/>
              <a:cxnLst/>
              <a:rect l="l" t="t" r="r" b="b"/>
              <a:pathLst>
                <a:path w="5071" h="5505" extrusionOk="0">
                  <a:moveTo>
                    <a:pt x="2169" y="1"/>
                  </a:moveTo>
                  <a:cubicBezTo>
                    <a:pt x="1969" y="1"/>
                    <a:pt x="1835" y="134"/>
                    <a:pt x="1802" y="334"/>
                  </a:cubicBezTo>
                  <a:cubicBezTo>
                    <a:pt x="1769" y="735"/>
                    <a:pt x="1669" y="1135"/>
                    <a:pt x="1502" y="1535"/>
                  </a:cubicBezTo>
                  <a:cubicBezTo>
                    <a:pt x="1402" y="1735"/>
                    <a:pt x="1202" y="1902"/>
                    <a:pt x="968" y="1902"/>
                  </a:cubicBezTo>
                  <a:lnTo>
                    <a:pt x="568" y="1902"/>
                  </a:lnTo>
                  <a:cubicBezTo>
                    <a:pt x="234" y="1902"/>
                    <a:pt x="1" y="2136"/>
                    <a:pt x="1" y="2436"/>
                  </a:cubicBezTo>
                  <a:lnTo>
                    <a:pt x="1" y="5038"/>
                  </a:lnTo>
                  <a:cubicBezTo>
                    <a:pt x="1" y="5305"/>
                    <a:pt x="201" y="5505"/>
                    <a:pt x="468" y="5505"/>
                  </a:cubicBezTo>
                  <a:lnTo>
                    <a:pt x="3770" y="5505"/>
                  </a:lnTo>
                  <a:cubicBezTo>
                    <a:pt x="3970" y="5505"/>
                    <a:pt x="4170" y="5338"/>
                    <a:pt x="4170" y="5105"/>
                  </a:cubicBezTo>
                  <a:cubicBezTo>
                    <a:pt x="4170" y="4938"/>
                    <a:pt x="4070" y="4804"/>
                    <a:pt x="3903" y="4738"/>
                  </a:cubicBezTo>
                  <a:cubicBezTo>
                    <a:pt x="3903" y="4738"/>
                    <a:pt x="3903" y="4704"/>
                    <a:pt x="3903" y="4704"/>
                  </a:cubicBezTo>
                  <a:lnTo>
                    <a:pt x="4037" y="4704"/>
                  </a:lnTo>
                  <a:cubicBezTo>
                    <a:pt x="4304" y="4704"/>
                    <a:pt x="4504" y="4504"/>
                    <a:pt x="4504" y="4237"/>
                  </a:cubicBezTo>
                  <a:cubicBezTo>
                    <a:pt x="4504" y="4037"/>
                    <a:pt x="4370" y="3870"/>
                    <a:pt x="4204" y="3804"/>
                  </a:cubicBezTo>
                  <a:cubicBezTo>
                    <a:pt x="4204" y="3804"/>
                    <a:pt x="4204" y="3804"/>
                    <a:pt x="4204" y="3770"/>
                  </a:cubicBezTo>
                  <a:lnTo>
                    <a:pt x="4337" y="3770"/>
                  </a:lnTo>
                  <a:cubicBezTo>
                    <a:pt x="4604" y="3770"/>
                    <a:pt x="4804" y="3570"/>
                    <a:pt x="4804" y="3303"/>
                  </a:cubicBezTo>
                  <a:cubicBezTo>
                    <a:pt x="4804" y="3103"/>
                    <a:pt x="4704" y="2936"/>
                    <a:pt x="4504" y="2870"/>
                  </a:cubicBezTo>
                  <a:cubicBezTo>
                    <a:pt x="4504" y="2870"/>
                    <a:pt x="4504" y="2836"/>
                    <a:pt x="4504" y="2836"/>
                  </a:cubicBezTo>
                  <a:lnTo>
                    <a:pt x="4571" y="2836"/>
                  </a:lnTo>
                  <a:cubicBezTo>
                    <a:pt x="4837" y="2836"/>
                    <a:pt x="5071" y="2603"/>
                    <a:pt x="5038" y="2336"/>
                  </a:cubicBezTo>
                  <a:cubicBezTo>
                    <a:pt x="5038" y="2069"/>
                    <a:pt x="4837" y="1902"/>
                    <a:pt x="4571" y="1902"/>
                  </a:cubicBezTo>
                  <a:lnTo>
                    <a:pt x="3136" y="1902"/>
                  </a:lnTo>
                  <a:cubicBezTo>
                    <a:pt x="2969" y="1902"/>
                    <a:pt x="2869" y="1769"/>
                    <a:pt x="2869" y="1602"/>
                  </a:cubicBezTo>
                  <a:lnTo>
                    <a:pt x="2903" y="1302"/>
                  </a:lnTo>
                  <a:cubicBezTo>
                    <a:pt x="2936" y="1002"/>
                    <a:pt x="2969" y="635"/>
                    <a:pt x="2803" y="368"/>
                  </a:cubicBezTo>
                  <a:cubicBezTo>
                    <a:pt x="2669" y="168"/>
                    <a:pt x="2436" y="1"/>
                    <a:pt x="2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69"/>
            <p:cNvSpPr/>
            <p:nvPr/>
          </p:nvSpPr>
          <p:spPr>
            <a:xfrm>
              <a:off x="4774881" y="3914558"/>
              <a:ext cx="34770" cy="69520"/>
            </a:xfrm>
            <a:custGeom>
              <a:avLst/>
              <a:gdLst/>
              <a:ahLst/>
              <a:cxnLst/>
              <a:rect l="l" t="t" r="r" b="b"/>
              <a:pathLst>
                <a:path w="1802" h="3603" extrusionOk="0">
                  <a:moveTo>
                    <a:pt x="401" y="0"/>
                  </a:moveTo>
                  <a:cubicBezTo>
                    <a:pt x="167" y="0"/>
                    <a:pt x="0" y="200"/>
                    <a:pt x="0" y="434"/>
                  </a:cubicBezTo>
                  <a:lnTo>
                    <a:pt x="0" y="3203"/>
                  </a:lnTo>
                  <a:cubicBezTo>
                    <a:pt x="0" y="3436"/>
                    <a:pt x="167" y="3603"/>
                    <a:pt x="401" y="3603"/>
                  </a:cubicBezTo>
                  <a:lnTo>
                    <a:pt x="1401" y="3603"/>
                  </a:lnTo>
                  <a:cubicBezTo>
                    <a:pt x="1635" y="3603"/>
                    <a:pt x="1802" y="3436"/>
                    <a:pt x="1802" y="3203"/>
                  </a:cubicBezTo>
                  <a:lnTo>
                    <a:pt x="1802" y="434"/>
                  </a:lnTo>
                  <a:cubicBezTo>
                    <a:pt x="1802" y="200"/>
                    <a:pt x="1601" y="0"/>
                    <a:pt x="14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69"/>
            <p:cNvSpPr/>
            <p:nvPr/>
          </p:nvSpPr>
          <p:spPr>
            <a:xfrm>
              <a:off x="5002086" y="3914558"/>
              <a:ext cx="97845" cy="106219"/>
            </a:xfrm>
            <a:custGeom>
              <a:avLst/>
              <a:gdLst/>
              <a:ahLst/>
              <a:cxnLst/>
              <a:rect l="l" t="t" r="r" b="b"/>
              <a:pathLst>
                <a:path w="5071" h="5505" extrusionOk="0">
                  <a:moveTo>
                    <a:pt x="1301" y="0"/>
                  </a:moveTo>
                  <a:cubicBezTo>
                    <a:pt x="1068" y="0"/>
                    <a:pt x="901" y="200"/>
                    <a:pt x="901" y="401"/>
                  </a:cubicBezTo>
                  <a:cubicBezTo>
                    <a:pt x="901" y="567"/>
                    <a:pt x="1001" y="734"/>
                    <a:pt x="1134" y="801"/>
                  </a:cubicBezTo>
                  <a:cubicBezTo>
                    <a:pt x="1134" y="801"/>
                    <a:pt x="1168" y="801"/>
                    <a:pt x="1168" y="834"/>
                  </a:cubicBezTo>
                  <a:lnTo>
                    <a:pt x="1001" y="834"/>
                  </a:lnTo>
                  <a:cubicBezTo>
                    <a:pt x="768" y="834"/>
                    <a:pt x="534" y="1034"/>
                    <a:pt x="534" y="1301"/>
                  </a:cubicBezTo>
                  <a:cubicBezTo>
                    <a:pt x="534" y="1501"/>
                    <a:pt x="667" y="1668"/>
                    <a:pt x="834" y="1735"/>
                  </a:cubicBezTo>
                  <a:cubicBezTo>
                    <a:pt x="834" y="1735"/>
                    <a:pt x="834" y="1768"/>
                    <a:pt x="834" y="1768"/>
                  </a:cubicBezTo>
                  <a:lnTo>
                    <a:pt x="701" y="1768"/>
                  </a:lnTo>
                  <a:cubicBezTo>
                    <a:pt x="434" y="1768"/>
                    <a:pt x="234" y="1968"/>
                    <a:pt x="234" y="2235"/>
                  </a:cubicBezTo>
                  <a:cubicBezTo>
                    <a:pt x="234" y="2435"/>
                    <a:pt x="367" y="2602"/>
                    <a:pt x="534" y="2669"/>
                  </a:cubicBezTo>
                  <a:cubicBezTo>
                    <a:pt x="534" y="2702"/>
                    <a:pt x="534" y="2702"/>
                    <a:pt x="534" y="2702"/>
                  </a:cubicBezTo>
                  <a:lnTo>
                    <a:pt x="467" y="2702"/>
                  </a:lnTo>
                  <a:cubicBezTo>
                    <a:pt x="200" y="2702"/>
                    <a:pt x="0" y="2936"/>
                    <a:pt x="0" y="3203"/>
                  </a:cubicBezTo>
                  <a:cubicBezTo>
                    <a:pt x="0" y="3436"/>
                    <a:pt x="234" y="3636"/>
                    <a:pt x="467" y="3636"/>
                  </a:cubicBezTo>
                  <a:lnTo>
                    <a:pt x="1935" y="3636"/>
                  </a:lnTo>
                  <a:cubicBezTo>
                    <a:pt x="2068" y="3636"/>
                    <a:pt x="2202" y="3770"/>
                    <a:pt x="2169" y="3903"/>
                  </a:cubicBezTo>
                  <a:lnTo>
                    <a:pt x="2135" y="4237"/>
                  </a:lnTo>
                  <a:cubicBezTo>
                    <a:pt x="2102" y="4503"/>
                    <a:pt x="2068" y="4870"/>
                    <a:pt x="2235" y="5137"/>
                  </a:cubicBezTo>
                  <a:cubicBezTo>
                    <a:pt x="2369" y="5371"/>
                    <a:pt x="2636" y="5504"/>
                    <a:pt x="2902" y="5504"/>
                  </a:cubicBezTo>
                  <a:cubicBezTo>
                    <a:pt x="3069" y="5504"/>
                    <a:pt x="3236" y="5371"/>
                    <a:pt x="3236" y="5204"/>
                  </a:cubicBezTo>
                  <a:cubicBezTo>
                    <a:pt x="3269" y="4770"/>
                    <a:pt x="3369" y="4370"/>
                    <a:pt x="3536" y="4003"/>
                  </a:cubicBezTo>
                  <a:cubicBezTo>
                    <a:pt x="3636" y="3770"/>
                    <a:pt x="3870" y="3636"/>
                    <a:pt x="4103" y="3636"/>
                  </a:cubicBezTo>
                  <a:lnTo>
                    <a:pt x="4504" y="3636"/>
                  </a:lnTo>
                  <a:cubicBezTo>
                    <a:pt x="4804" y="3636"/>
                    <a:pt x="5071" y="3369"/>
                    <a:pt x="5071" y="3069"/>
                  </a:cubicBezTo>
                  <a:lnTo>
                    <a:pt x="5071" y="467"/>
                  </a:lnTo>
                  <a:cubicBezTo>
                    <a:pt x="5071" y="200"/>
                    <a:pt x="4837" y="0"/>
                    <a:pt x="46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69"/>
            <p:cNvSpPr/>
            <p:nvPr/>
          </p:nvSpPr>
          <p:spPr>
            <a:xfrm>
              <a:off x="5103136" y="3914558"/>
              <a:ext cx="35426" cy="69520"/>
            </a:xfrm>
            <a:custGeom>
              <a:avLst/>
              <a:gdLst/>
              <a:ahLst/>
              <a:cxnLst/>
              <a:rect l="l" t="t" r="r" b="b"/>
              <a:pathLst>
                <a:path w="1836" h="3603" extrusionOk="0">
                  <a:moveTo>
                    <a:pt x="434" y="0"/>
                  </a:moveTo>
                  <a:cubicBezTo>
                    <a:pt x="201" y="0"/>
                    <a:pt x="0" y="200"/>
                    <a:pt x="0" y="434"/>
                  </a:cubicBezTo>
                  <a:lnTo>
                    <a:pt x="0" y="3203"/>
                  </a:lnTo>
                  <a:cubicBezTo>
                    <a:pt x="0" y="3436"/>
                    <a:pt x="201" y="3603"/>
                    <a:pt x="434" y="3603"/>
                  </a:cubicBezTo>
                  <a:lnTo>
                    <a:pt x="1401" y="3603"/>
                  </a:lnTo>
                  <a:cubicBezTo>
                    <a:pt x="1635" y="3603"/>
                    <a:pt x="1835" y="3436"/>
                    <a:pt x="1835" y="3203"/>
                  </a:cubicBezTo>
                  <a:lnTo>
                    <a:pt x="1835" y="434"/>
                  </a:lnTo>
                  <a:cubicBezTo>
                    <a:pt x="1835" y="200"/>
                    <a:pt x="1635" y="0"/>
                    <a:pt x="14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69"/>
            <p:cNvSpPr/>
            <p:nvPr/>
          </p:nvSpPr>
          <p:spPr>
            <a:xfrm>
              <a:off x="5234442" y="3908885"/>
              <a:ext cx="127443" cy="75193"/>
            </a:xfrm>
            <a:custGeom>
              <a:avLst/>
              <a:gdLst/>
              <a:ahLst/>
              <a:cxnLst/>
              <a:rect l="l" t="t" r="r" b="b"/>
              <a:pathLst>
                <a:path w="6605" h="3897" extrusionOk="0">
                  <a:moveTo>
                    <a:pt x="3697" y="0"/>
                  </a:moveTo>
                  <a:cubicBezTo>
                    <a:pt x="3490" y="0"/>
                    <a:pt x="3303" y="169"/>
                    <a:pt x="3303" y="394"/>
                  </a:cubicBezTo>
                  <a:lnTo>
                    <a:pt x="3303" y="1128"/>
                  </a:lnTo>
                  <a:cubicBezTo>
                    <a:pt x="2035" y="1195"/>
                    <a:pt x="0" y="1662"/>
                    <a:pt x="0" y="3897"/>
                  </a:cubicBezTo>
                  <a:cubicBezTo>
                    <a:pt x="0" y="3897"/>
                    <a:pt x="801" y="2796"/>
                    <a:pt x="3303" y="2563"/>
                  </a:cubicBezTo>
                  <a:lnTo>
                    <a:pt x="3303" y="3230"/>
                  </a:lnTo>
                  <a:cubicBezTo>
                    <a:pt x="3303" y="3458"/>
                    <a:pt x="3496" y="3610"/>
                    <a:pt x="3707" y="3610"/>
                  </a:cubicBezTo>
                  <a:cubicBezTo>
                    <a:pt x="3772" y="3610"/>
                    <a:pt x="3840" y="3595"/>
                    <a:pt x="3903" y="3563"/>
                  </a:cubicBezTo>
                  <a:lnTo>
                    <a:pt x="6338" y="2162"/>
                  </a:lnTo>
                  <a:cubicBezTo>
                    <a:pt x="6605" y="1995"/>
                    <a:pt x="6605" y="1629"/>
                    <a:pt x="6338" y="1462"/>
                  </a:cubicBezTo>
                  <a:lnTo>
                    <a:pt x="3903" y="61"/>
                  </a:lnTo>
                  <a:cubicBezTo>
                    <a:pt x="3836" y="19"/>
                    <a:pt x="3765" y="0"/>
                    <a:pt x="36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69"/>
            <p:cNvSpPr/>
            <p:nvPr/>
          </p:nvSpPr>
          <p:spPr>
            <a:xfrm>
              <a:off x="5471951" y="3939662"/>
              <a:ext cx="32840" cy="8374"/>
            </a:xfrm>
            <a:custGeom>
              <a:avLst/>
              <a:gdLst/>
              <a:ahLst/>
              <a:cxnLst/>
              <a:rect l="l" t="t" r="r" b="b"/>
              <a:pathLst>
                <a:path w="1702" h="434" extrusionOk="0">
                  <a:moveTo>
                    <a:pt x="0" y="0"/>
                  </a:moveTo>
                  <a:lnTo>
                    <a:pt x="0" y="434"/>
                  </a:lnTo>
                  <a:lnTo>
                    <a:pt x="1701" y="434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69"/>
            <p:cNvSpPr/>
            <p:nvPr/>
          </p:nvSpPr>
          <p:spPr>
            <a:xfrm>
              <a:off x="5471951" y="3951876"/>
              <a:ext cx="32840" cy="8393"/>
            </a:xfrm>
            <a:custGeom>
              <a:avLst/>
              <a:gdLst/>
              <a:ahLst/>
              <a:cxnLst/>
              <a:rect l="l" t="t" r="r" b="b"/>
              <a:pathLst>
                <a:path w="1702" h="435" extrusionOk="0">
                  <a:moveTo>
                    <a:pt x="0" y="1"/>
                  </a:moveTo>
                  <a:lnTo>
                    <a:pt x="0" y="435"/>
                  </a:lnTo>
                  <a:lnTo>
                    <a:pt x="1701" y="43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69"/>
            <p:cNvSpPr/>
            <p:nvPr/>
          </p:nvSpPr>
          <p:spPr>
            <a:xfrm>
              <a:off x="5471951" y="3964766"/>
              <a:ext cx="32840" cy="7737"/>
            </a:xfrm>
            <a:custGeom>
              <a:avLst/>
              <a:gdLst/>
              <a:ahLst/>
              <a:cxnLst/>
              <a:rect l="l" t="t" r="r" b="b"/>
              <a:pathLst>
                <a:path w="1702" h="401" extrusionOk="0">
                  <a:moveTo>
                    <a:pt x="0" y="0"/>
                  </a:moveTo>
                  <a:lnTo>
                    <a:pt x="0" y="400"/>
                  </a:lnTo>
                  <a:lnTo>
                    <a:pt x="1701" y="400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69"/>
            <p:cNvSpPr/>
            <p:nvPr/>
          </p:nvSpPr>
          <p:spPr>
            <a:xfrm>
              <a:off x="5471951" y="3976980"/>
              <a:ext cx="32840" cy="8393"/>
            </a:xfrm>
            <a:custGeom>
              <a:avLst/>
              <a:gdLst/>
              <a:ahLst/>
              <a:cxnLst/>
              <a:rect l="l" t="t" r="r" b="b"/>
              <a:pathLst>
                <a:path w="1702" h="435" extrusionOk="0">
                  <a:moveTo>
                    <a:pt x="0" y="1"/>
                  </a:moveTo>
                  <a:lnTo>
                    <a:pt x="0" y="435"/>
                  </a:lnTo>
                  <a:lnTo>
                    <a:pt x="1701" y="43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69"/>
            <p:cNvSpPr/>
            <p:nvPr/>
          </p:nvSpPr>
          <p:spPr>
            <a:xfrm>
              <a:off x="5524068" y="3939662"/>
              <a:ext cx="44436" cy="44417"/>
            </a:xfrm>
            <a:custGeom>
              <a:avLst/>
              <a:gdLst/>
              <a:ahLst/>
              <a:cxnLst/>
              <a:rect l="l" t="t" r="r" b="b"/>
              <a:pathLst>
                <a:path w="2303" h="2302" extrusionOk="0">
                  <a:moveTo>
                    <a:pt x="1002" y="0"/>
                  </a:moveTo>
                  <a:cubicBezTo>
                    <a:pt x="868" y="0"/>
                    <a:pt x="768" y="100"/>
                    <a:pt x="768" y="234"/>
                  </a:cubicBezTo>
                  <a:lnTo>
                    <a:pt x="768" y="534"/>
                  </a:lnTo>
                  <a:cubicBezTo>
                    <a:pt x="768" y="667"/>
                    <a:pt x="668" y="767"/>
                    <a:pt x="535" y="767"/>
                  </a:cubicBezTo>
                  <a:lnTo>
                    <a:pt x="234" y="767"/>
                  </a:lnTo>
                  <a:cubicBezTo>
                    <a:pt x="101" y="767"/>
                    <a:pt x="1" y="867"/>
                    <a:pt x="1" y="1001"/>
                  </a:cubicBezTo>
                  <a:lnTo>
                    <a:pt x="1" y="1301"/>
                  </a:lnTo>
                  <a:cubicBezTo>
                    <a:pt x="1" y="1435"/>
                    <a:pt x="101" y="1535"/>
                    <a:pt x="234" y="1535"/>
                  </a:cubicBezTo>
                  <a:lnTo>
                    <a:pt x="535" y="1535"/>
                  </a:lnTo>
                  <a:cubicBezTo>
                    <a:pt x="668" y="1535"/>
                    <a:pt x="768" y="1668"/>
                    <a:pt x="768" y="1801"/>
                  </a:cubicBezTo>
                  <a:lnTo>
                    <a:pt x="768" y="2068"/>
                  </a:lnTo>
                  <a:cubicBezTo>
                    <a:pt x="768" y="2202"/>
                    <a:pt x="868" y="2302"/>
                    <a:pt x="1002" y="2302"/>
                  </a:cubicBezTo>
                  <a:lnTo>
                    <a:pt x="1302" y="2302"/>
                  </a:lnTo>
                  <a:cubicBezTo>
                    <a:pt x="1435" y="2302"/>
                    <a:pt x="1535" y="2202"/>
                    <a:pt x="1535" y="2068"/>
                  </a:cubicBezTo>
                  <a:lnTo>
                    <a:pt x="1535" y="1801"/>
                  </a:lnTo>
                  <a:cubicBezTo>
                    <a:pt x="1535" y="1668"/>
                    <a:pt x="1635" y="1535"/>
                    <a:pt x="1802" y="1535"/>
                  </a:cubicBezTo>
                  <a:lnTo>
                    <a:pt x="2069" y="1535"/>
                  </a:lnTo>
                  <a:cubicBezTo>
                    <a:pt x="2203" y="1535"/>
                    <a:pt x="2303" y="1435"/>
                    <a:pt x="2303" y="1301"/>
                  </a:cubicBezTo>
                  <a:lnTo>
                    <a:pt x="2303" y="1001"/>
                  </a:lnTo>
                  <a:cubicBezTo>
                    <a:pt x="2303" y="867"/>
                    <a:pt x="2203" y="767"/>
                    <a:pt x="2069" y="767"/>
                  </a:cubicBezTo>
                  <a:lnTo>
                    <a:pt x="1802" y="767"/>
                  </a:lnTo>
                  <a:cubicBezTo>
                    <a:pt x="1669" y="767"/>
                    <a:pt x="1535" y="667"/>
                    <a:pt x="1535" y="534"/>
                  </a:cubicBezTo>
                  <a:lnTo>
                    <a:pt x="1535" y="234"/>
                  </a:lnTo>
                  <a:cubicBezTo>
                    <a:pt x="1535" y="100"/>
                    <a:pt x="1435" y="0"/>
                    <a:pt x="13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69"/>
            <p:cNvSpPr/>
            <p:nvPr/>
          </p:nvSpPr>
          <p:spPr>
            <a:xfrm>
              <a:off x="5710733" y="3942228"/>
              <a:ext cx="16111" cy="16111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201" y="1"/>
                    <a:pt x="1" y="167"/>
                    <a:pt x="1" y="401"/>
                  </a:cubicBezTo>
                  <a:cubicBezTo>
                    <a:pt x="1" y="634"/>
                    <a:pt x="201" y="835"/>
                    <a:pt x="434" y="835"/>
                  </a:cubicBezTo>
                  <a:cubicBezTo>
                    <a:pt x="634" y="835"/>
                    <a:pt x="834" y="634"/>
                    <a:pt x="834" y="401"/>
                  </a:cubicBezTo>
                  <a:cubicBezTo>
                    <a:pt x="834" y="167"/>
                    <a:pt x="634" y="1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69"/>
            <p:cNvSpPr/>
            <p:nvPr/>
          </p:nvSpPr>
          <p:spPr>
            <a:xfrm>
              <a:off x="5744211" y="3942228"/>
              <a:ext cx="16111" cy="16111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0" y="1"/>
                  </a:moveTo>
                  <a:cubicBezTo>
                    <a:pt x="167" y="1"/>
                    <a:pt x="0" y="167"/>
                    <a:pt x="0" y="401"/>
                  </a:cubicBezTo>
                  <a:cubicBezTo>
                    <a:pt x="0" y="634"/>
                    <a:pt x="167" y="835"/>
                    <a:pt x="400" y="835"/>
                  </a:cubicBezTo>
                  <a:cubicBezTo>
                    <a:pt x="634" y="835"/>
                    <a:pt x="834" y="634"/>
                    <a:pt x="834" y="401"/>
                  </a:cubicBezTo>
                  <a:cubicBezTo>
                    <a:pt x="834" y="167"/>
                    <a:pt x="634" y="1"/>
                    <a:pt x="4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69"/>
            <p:cNvSpPr/>
            <p:nvPr/>
          </p:nvSpPr>
          <p:spPr>
            <a:xfrm>
              <a:off x="5777032" y="3942228"/>
              <a:ext cx="16111" cy="16111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200" y="1"/>
                    <a:pt x="0" y="167"/>
                    <a:pt x="0" y="401"/>
                  </a:cubicBezTo>
                  <a:cubicBezTo>
                    <a:pt x="0" y="634"/>
                    <a:pt x="200" y="835"/>
                    <a:pt x="434" y="835"/>
                  </a:cubicBezTo>
                  <a:cubicBezTo>
                    <a:pt x="667" y="835"/>
                    <a:pt x="834" y="634"/>
                    <a:pt x="834" y="401"/>
                  </a:cubicBezTo>
                  <a:cubicBezTo>
                    <a:pt x="834" y="167"/>
                    <a:pt x="667" y="1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8" name="Google Shape;1298;p69"/>
          <p:cNvSpPr/>
          <p:nvPr/>
        </p:nvSpPr>
        <p:spPr>
          <a:xfrm>
            <a:off x="1643380" y="3305360"/>
            <a:ext cx="2471539" cy="15822"/>
          </a:xfrm>
          <a:custGeom>
            <a:avLst/>
            <a:gdLst/>
            <a:ahLst/>
            <a:cxnLst/>
            <a:rect l="l" t="t" r="r" b="b"/>
            <a:pathLst>
              <a:path w="155712" h="901" extrusionOk="0">
                <a:moveTo>
                  <a:pt x="434" y="0"/>
                </a:moveTo>
                <a:cubicBezTo>
                  <a:pt x="200" y="0"/>
                  <a:pt x="0" y="200"/>
                  <a:pt x="0" y="467"/>
                </a:cubicBezTo>
                <a:cubicBezTo>
                  <a:pt x="0" y="701"/>
                  <a:pt x="200" y="901"/>
                  <a:pt x="434" y="901"/>
                </a:cubicBezTo>
                <a:lnTo>
                  <a:pt x="155278" y="901"/>
                </a:lnTo>
                <a:cubicBezTo>
                  <a:pt x="155511" y="901"/>
                  <a:pt x="155711" y="701"/>
                  <a:pt x="155711" y="467"/>
                </a:cubicBezTo>
                <a:cubicBezTo>
                  <a:pt x="155711" y="200"/>
                  <a:pt x="155511" y="0"/>
                  <a:pt x="15527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9" name="Google Shape;1299;p69"/>
          <p:cNvSpPr/>
          <p:nvPr/>
        </p:nvSpPr>
        <p:spPr>
          <a:xfrm>
            <a:off x="1645804" y="3305362"/>
            <a:ext cx="612727" cy="15822"/>
          </a:xfrm>
          <a:custGeom>
            <a:avLst/>
            <a:gdLst/>
            <a:ahLst/>
            <a:cxnLst/>
            <a:rect l="l" t="t" r="r" b="b"/>
            <a:pathLst>
              <a:path w="155712" h="901" extrusionOk="0">
                <a:moveTo>
                  <a:pt x="434" y="0"/>
                </a:moveTo>
                <a:cubicBezTo>
                  <a:pt x="200" y="0"/>
                  <a:pt x="0" y="200"/>
                  <a:pt x="0" y="467"/>
                </a:cubicBezTo>
                <a:cubicBezTo>
                  <a:pt x="0" y="701"/>
                  <a:pt x="200" y="901"/>
                  <a:pt x="434" y="901"/>
                </a:cubicBezTo>
                <a:lnTo>
                  <a:pt x="155278" y="901"/>
                </a:lnTo>
                <a:cubicBezTo>
                  <a:pt x="155511" y="901"/>
                  <a:pt x="155711" y="701"/>
                  <a:pt x="155711" y="467"/>
                </a:cubicBezTo>
                <a:cubicBezTo>
                  <a:pt x="155711" y="200"/>
                  <a:pt x="155511" y="0"/>
                  <a:pt x="1552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69"/>
          <p:cNvSpPr/>
          <p:nvPr/>
        </p:nvSpPr>
        <p:spPr>
          <a:xfrm>
            <a:off x="2699364" y="2372459"/>
            <a:ext cx="364697" cy="363851"/>
          </a:xfrm>
          <a:custGeom>
            <a:avLst/>
            <a:gdLst/>
            <a:ahLst/>
            <a:cxnLst/>
            <a:rect l="l" t="t" r="r" b="b"/>
            <a:pathLst>
              <a:path w="14878" h="14845" extrusionOk="0">
                <a:moveTo>
                  <a:pt x="4303" y="2636"/>
                </a:moveTo>
                <a:lnTo>
                  <a:pt x="12576" y="7440"/>
                </a:lnTo>
                <a:lnTo>
                  <a:pt x="4303" y="12210"/>
                </a:lnTo>
                <a:lnTo>
                  <a:pt x="4303" y="2636"/>
                </a:lnTo>
                <a:close/>
                <a:moveTo>
                  <a:pt x="7439" y="1"/>
                </a:moveTo>
                <a:cubicBezTo>
                  <a:pt x="3336" y="1"/>
                  <a:pt x="0" y="3303"/>
                  <a:pt x="0" y="7406"/>
                </a:cubicBezTo>
                <a:cubicBezTo>
                  <a:pt x="0" y="11542"/>
                  <a:pt x="3336" y="14845"/>
                  <a:pt x="7439" y="14845"/>
                </a:cubicBezTo>
                <a:cubicBezTo>
                  <a:pt x="11542" y="14845"/>
                  <a:pt x="14877" y="11542"/>
                  <a:pt x="14877" y="7406"/>
                </a:cubicBezTo>
                <a:cubicBezTo>
                  <a:pt x="14877" y="3303"/>
                  <a:pt x="11542" y="1"/>
                  <a:pt x="74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p69"/>
          <p:cNvSpPr txBox="1">
            <a:spLocks noGrp="1"/>
          </p:cNvSpPr>
          <p:nvPr>
            <p:ph type="subTitle" idx="4294967295"/>
          </p:nvPr>
        </p:nvSpPr>
        <p:spPr>
          <a:xfrm>
            <a:off x="4573013" y="547764"/>
            <a:ext cx="3726849" cy="4371087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just">
              <a:buFont typeface="Wingdings"/>
              <a:buChar char="ü"/>
            </a:pPr>
            <a:r>
              <a:rPr lang="en" b="1" dirty="0">
                <a:solidFill>
                  <a:schemeClr val="dk1"/>
                </a:solidFill>
              </a:rPr>
              <a:t>Hash salting is a security technique used to enhance the security of password hashing.</a:t>
            </a:r>
            <a:endParaRPr lang="en-US" b="1" dirty="0">
              <a:solidFill>
                <a:schemeClr val="dk1"/>
              </a:solidFill>
            </a:endParaRPr>
          </a:p>
          <a:p>
            <a:pPr marL="285750" indent="-285750" algn="just">
              <a:buFont typeface="Wingdings"/>
              <a:buChar char="ü"/>
            </a:pPr>
            <a:endParaRPr lang="en" b="1" dirty="0">
              <a:solidFill>
                <a:schemeClr val="dk1"/>
              </a:solidFill>
            </a:endParaRPr>
          </a:p>
          <a:p>
            <a:pPr marL="285750" indent="-285750" algn="just">
              <a:buFont typeface="Wingdings"/>
              <a:buChar char="ü"/>
            </a:pPr>
            <a:r>
              <a:rPr lang="en" b="1" dirty="0">
                <a:solidFill>
                  <a:schemeClr val="dk1"/>
                </a:solidFill>
              </a:rPr>
              <a:t>It involves adding a random piece of data (the "salt") to the password before hashing it.</a:t>
            </a:r>
          </a:p>
          <a:p>
            <a:pPr marL="285750" indent="-285750" algn="just">
              <a:buFont typeface="Wingdings"/>
              <a:buChar char="ü"/>
            </a:pPr>
            <a:endParaRPr lang="en" b="1" dirty="0">
              <a:solidFill>
                <a:schemeClr val="dk1"/>
              </a:solidFill>
            </a:endParaRPr>
          </a:p>
          <a:p>
            <a:pPr marL="285750" indent="-285750" algn="just">
              <a:buFont typeface="Wingdings"/>
              <a:buChar char="ü"/>
            </a:pPr>
            <a:r>
              <a:rPr lang="en" b="1" dirty="0">
                <a:solidFill>
                  <a:schemeClr val="dk1"/>
                </a:solidFill>
              </a:rPr>
              <a:t>Salting ensures that even if two users have the same password, their hashed passwords will be different due to the unique salt.</a:t>
            </a:r>
          </a:p>
          <a:p>
            <a:pPr marL="285750" indent="-285750" algn="just">
              <a:buFont typeface="Wingdings"/>
              <a:buChar char="ü"/>
            </a:pPr>
            <a:endParaRPr lang="en" b="1" dirty="0">
              <a:solidFill>
                <a:schemeClr val="dk1"/>
              </a:solidFill>
            </a:endParaRPr>
          </a:p>
          <a:p>
            <a:pPr marL="285750" indent="-285750" algn="just">
              <a:buFont typeface="Wingdings"/>
              <a:buChar char="ü"/>
            </a:pPr>
            <a:r>
              <a:rPr lang="en" b="1" dirty="0">
                <a:solidFill>
                  <a:schemeClr val="dk1"/>
                </a:solidFill>
              </a:rPr>
              <a:t>This adds complexity and makes it more challenging for attackers to use precomputed tables (rainbow tables) to crack passwords.</a:t>
            </a:r>
          </a:p>
          <a:p>
            <a:pPr marL="285750" lvl="0" indent="-285750" algn="just"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endParaRPr lang="en" b="1" dirty="0">
              <a:solidFill>
                <a:schemeClr val="dk1"/>
              </a:solidFill>
            </a:endParaRPr>
          </a:p>
        </p:txBody>
      </p:sp>
      <p:sp>
        <p:nvSpPr>
          <p:cNvPr id="7" name="Google Shape;1336;p72">
            <a:extLst>
              <a:ext uri="{FF2B5EF4-FFF2-40B4-BE49-F238E27FC236}">
                <a16:creationId xmlns:a16="http://schemas.microsoft.com/office/drawing/2014/main" id="{2C85F226-A45C-9406-7252-3438E68A7DD1}"/>
              </a:ext>
            </a:extLst>
          </p:cNvPr>
          <p:cNvSpPr/>
          <p:nvPr/>
        </p:nvSpPr>
        <p:spPr>
          <a:xfrm>
            <a:off x="1375825" y="4948126"/>
            <a:ext cx="2733696" cy="4659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800"/>
              </a:rPr>
              <a:t>CRYPTO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7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Applications of HASH SALTING</a:t>
            </a:r>
            <a:endParaRPr/>
          </a:p>
        </p:txBody>
      </p:sp>
      <p:sp>
        <p:nvSpPr>
          <p:cNvPr id="1335" name="Google Shape;1335;p72"/>
          <p:cNvSpPr txBox="1"/>
          <p:nvPr/>
        </p:nvSpPr>
        <p:spPr>
          <a:xfrm>
            <a:off x="1916700" y="1282300"/>
            <a:ext cx="3856800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>
              <a:buFont typeface="Wingdings"/>
              <a:buChar char="ü"/>
            </a:pPr>
            <a:r>
              <a:rPr lang="en" sz="1600" b="1">
                <a:solidFill>
                  <a:schemeClr val="dk1"/>
                </a:solidFill>
                <a:latin typeface="Source Sans Pro Light"/>
                <a:ea typeface="Source Sans Pro Light"/>
                <a:sym typeface="Source Sans Pro Light"/>
              </a:rPr>
              <a:t>Password</a:t>
            </a:r>
            <a:r>
              <a:rPr lang="en" sz="1600" b="1">
                <a:solidFill>
                  <a:schemeClr val="hlink"/>
                </a:solidFill>
                <a:latin typeface="Source Sans Pro Light"/>
                <a:ea typeface="Source Sans Pro Light"/>
                <a:sym typeface="Source Sans Pro Light"/>
              </a:rPr>
              <a:t> Storage</a:t>
            </a:r>
            <a:endParaRPr lang="en-US" sz="1600" b="1">
              <a:solidFill>
                <a:schemeClr val="hlink"/>
              </a:solidFill>
            </a:endParaRPr>
          </a:p>
          <a:p>
            <a:pPr marL="285750" indent="-285750">
              <a:buFont typeface="Wingdings"/>
              <a:buChar char="ü"/>
            </a:pPr>
            <a:r>
              <a:rPr lang="en" sz="1600" b="1">
                <a:solidFill>
                  <a:schemeClr val="hlink"/>
                </a:solidFill>
                <a:latin typeface="Source Sans Pro Light"/>
                <a:ea typeface="Source Sans Pro Light"/>
                <a:sym typeface="Source Sans Pro Light"/>
              </a:rPr>
              <a:t>User Authentication</a:t>
            </a:r>
            <a:endParaRPr lang="en" sz="1600" b="1">
              <a:solidFill>
                <a:schemeClr val="hlink"/>
              </a:solidFill>
            </a:endParaRPr>
          </a:p>
          <a:p>
            <a:pPr marL="285750" indent="-285750">
              <a:buFont typeface="Wingdings"/>
              <a:buChar char="ü"/>
            </a:pPr>
            <a:r>
              <a:rPr lang="en" sz="1600" b="1">
                <a:solidFill>
                  <a:schemeClr val="dk1"/>
                </a:solidFill>
                <a:latin typeface="Source Sans Pro Light"/>
                <a:ea typeface="Source Sans Pro Light"/>
                <a:sym typeface="Source Sans Pro Light"/>
              </a:rPr>
              <a:t>Cryptographic</a:t>
            </a:r>
            <a:r>
              <a:rPr lang="en" sz="1600" b="1">
                <a:solidFill>
                  <a:schemeClr val="hlink"/>
                </a:solidFill>
                <a:latin typeface="Source Sans Pro Light"/>
                <a:ea typeface="Source Sans Pro Light"/>
                <a:sym typeface="Source Sans Pro Light"/>
              </a:rPr>
              <a:t> Protocols</a:t>
            </a:r>
            <a:endParaRPr lang="en" sz="1600" b="1">
              <a:solidFill>
                <a:schemeClr val="hlink"/>
              </a:solidFill>
            </a:endParaRPr>
          </a:p>
          <a:p>
            <a:pPr marL="285750" indent="-285750">
              <a:buFont typeface="Wingdings"/>
              <a:buChar char="ü"/>
            </a:pPr>
            <a:r>
              <a:rPr lang="en" sz="1600" b="1">
                <a:solidFill>
                  <a:schemeClr val="hlink"/>
                </a:solidFill>
                <a:latin typeface="Source Sans Pro Light"/>
                <a:ea typeface="Source Sans Pro Light"/>
                <a:sym typeface="Source Sans Pro Light"/>
              </a:rPr>
              <a:t>Password-Based Key </a:t>
            </a:r>
            <a:r>
              <a:rPr lang="en" sz="1600" b="1">
                <a:solidFill>
                  <a:schemeClr val="dk1"/>
                </a:solidFill>
                <a:latin typeface="Source Sans Pro Light"/>
                <a:ea typeface="Source Sans Pro Light"/>
                <a:sym typeface="Source Sans Pro Light"/>
              </a:rPr>
              <a:t>Derivation</a:t>
            </a:r>
            <a:endParaRPr sz="1600" b="1">
              <a:solidFill>
                <a:schemeClr val="dk1"/>
              </a:solidFill>
            </a:endParaRPr>
          </a:p>
          <a:p>
            <a:pPr marL="285750" indent="-285750">
              <a:buFont typeface="Wingdings"/>
              <a:buChar char="ü"/>
            </a:pPr>
            <a:r>
              <a:rPr lang="en" sz="1600" b="1">
                <a:solidFill>
                  <a:schemeClr val="hlink"/>
                </a:solidFill>
                <a:latin typeface="Source Sans Pro Light"/>
                <a:ea typeface="Source Sans Pro Light"/>
                <a:sym typeface="Source Sans Pro Light"/>
              </a:rPr>
              <a:t>Secure Cookies</a:t>
            </a:r>
            <a:endParaRPr sz="1600" b="1">
              <a:solidFill>
                <a:schemeClr val="hlink"/>
              </a:solidFill>
            </a:endParaRPr>
          </a:p>
          <a:p>
            <a:pPr marL="285750" indent="-285750">
              <a:buFont typeface="Wingdings"/>
              <a:buChar char="ü"/>
            </a:pPr>
            <a:r>
              <a:rPr lang="en" sz="1600" b="1">
                <a:solidFill>
                  <a:schemeClr val="hlink"/>
                </a:solidFill>
                <a:latin typeface="Source Sans Pro Light"/>
                <a:ea typeface="Source Sans Pro Light"/>
                <a:sym typeface="Source Sans Pro Light"/>
              </a:rPr>
              <a:t>Data Integrity Checking</a:t>
            </a:r>
            <a:endParaRPr sz="1600" b="1">
              <a:solidFill>
                <a:schemeClr val="hlink"/>
              </a:solidFill>
            </a:endParaRPr>
          </a:p>
          <a:p>
            <a:pPr marL="285750" indent="-285750">
              <a:buFont typeface="Wingdings"/>
              <a:buChar char="ü"/>
            </a:pPr>
            <a:r>
              <a:rPr lang="en" sz="1600" b="1">
                <a:solidFill>
                  <a:schemeClr val="hlink"/>
                </a:solidFill>
                <a:latin typeface="Source Sans Pro Light"/>
                <a:ea typeface="Source Sans Pro Light"/>
                <a:sym typeface="Source Sans Pro Light"/>
              </a:rPr>
              <a:t>Secure Storage of Personal Data</a:t>
            </a:r>
            <a:endParaRPr sz="1600" b="1">
              <a:solidFill>
                <a:schemeClr val="hlink"/>
              </a:solidFill>
            </a:endParaRPr>
          </a:p>
          <a:p>
            <a:pPr marL="285750" lvl="0" indent="-285750" algn="l">
              <a:buFont typeface="Wingdings"/>
              <a:buChar char="ü"/>
            </a:pPr>
            <a:r>
              <a:rPr lang="en" sz="1600" b="1">
                <a:solidFill>
                  <a:schemeClr val="hlink"/>
                </a:solidFill>
                <a:latin typeface="Source Sans Pro Light"/>
                <a:ea typeface="Source Sans Pro Light"/>
                <a:sym typeface="Source Sans Pro Light"/>
              </a:rPr>
              <a:t>Cryptocurrency</a:t>
            </a:r>
            <a:endParaRPr sz="1600" b="1">
              <a:solidFill>
                <a:schemeClr val="hlink"/>
              </a:solidFill>
            </a:endParaRPr>
          </a:p>
          <a:p>
            <a:pPr marL="285750" indent="-285750">
              <a:buFont typeface="Wingdings"/>
              <a:buChar char="ü"/>
            </a:pPr>
            <a:r>
              <a:rPr lang="en" sz="1600" b="1">
                <a:solidFill>
                  <a:schemeClr val="hlink"/>
                </a:solidFill>
                <a:latin typeface="Source Sans Pro Light"/>
                <a:ea typeface="Source Sans Pro Light"/>
                <a:sym typeface="Source Sans Pro Light"/>
              </a:rPr>
              <a:t>Biometric Data Protection</a:t>
            </a:r>
            <a:endParaRPr sz="1600" b="1">
              <a:solidFill>
                <a:schemeClr val="hlink"/>
              </a:solidFill>
            </a:endParaRPr>
          </a:p>
          <a:p>
            <a:pPr marL="285750" indent="-285750">
              <a:buFont typeface="Wingdings"/>
              <a:buChar char="ü"/>
            </a:pPr>
            <a:r>
              <a:rPr lang="en" sz="1600" b="1">
                <a:solidFill>
                  <a:schemeClr val="dk1"/>
                </a:solidFill>
                <a:latin typeface="Source Sans Pro Light"/>
                <a:ea typeface="Source Sans Pro Light"/>
                <a:sym typeface="Source Sans Pro Light"/>
              </a:rPr>
              <a:t>Email </a:t>
            </a:r>
            <a:r>
              <a:rPr lang="en" sz="1600" b="1">
                <a:solidFill>
                  <a:schemeClr val="hlink"/>
                </a:solidFill>
                <a:latin typeface="Source Sans Pro Light"/>
                <a:ea typeface="Source Sans Pro Light"/>
                <a:sym typeface="Source Sans Pro Light"/>
              </a:rPr>
              <a:t>and Document Signing</a:t>
            </a:r>
            <a:endParaRPr sz="1600" b="1">
              <a:solidFill>
                <a:schemeClr val="hlink"/>
              </a:solidFill>
            </a:endParaRPr>
          </a:p>
          <a:p>
            <a:pPr marL="285750" indent="-285750">
              <a:buFont typeface="Wingdings"/>
              <a:buChar char="ü"/>
            </a:pPr>
            <a:r>
              <a:rPr lang="en" sz="1600" b="1">
                <a:solidFill>
                  <a:schemeClr val="hlink"/>
                </a:solidFill>
                <a:latin typeface="Source Sans Pro Light"/>
                <a:ea typeface="Source Sans Pro Light"/>
                <a:sym typeface="Source Sans Pro Light"/>
              </a:rPr>
              <a:t>Password</a:t>
            </a:r>
            <a:r>
              <a:rPr lang="en" sz="1600" b="1">
                <a:solidFill>
                  <a:schemeClr val="dk1"/>
                </a:solidFill>
                <a:latin typeface="Source Sans Pro Light"/>
                <a:ea typeface="Source Sans Pro Light"/>
                <a:sym typeface="Source Sans Pro Light"/>
              </a:rPr>
              <a:t> Recovery</a:t>
            </a:r>
            <a:endParaRPr sz="1600" b="1">
              <a:solidFill>
                <a:schemeClr val="dk1"/>
              </a:solidFill>
            </a:endParaRPr>
          </a:p>
          <a:p>
            <a:pPr marL="285750" indent="-285750">
              <a:buFont typeface="Wingdings"/>
              <a:buChar char="ü"/>
            </a:pPr>
            <a:r>
              <a:rPr lang="en" sz="1600" b="1">
                <a:solidFill>
                  <a:schemeClr val="hlink"/>
                </a:solidFill>
                <a:latin typeface="Source Sans Pro Light"/>
                <a:ea typeface="Source Sans Pro Light"/>
                <a:sym typeface="Source Sans Pro Light"/>
              </a:rPr>
              <a:t>Securing API Tokens</a:t>
            </a:r>
            <a:endParaRPr sz="1600" b="1">
              <a:solidFill>
                <a:schemeClr val="hlink"/>
              </a:solidFill>
            </a:endParaRPr>
          </a:p>
        </p:txBody>
      </p:sp>
      <p:sp>
        <p:nvSpPr>
          <p:cNvPr id="1337" name="Google Shape;1337;p72"/>
          <p:cNvSpPr/>
          <p:nvPr/>
        </p:nvSpPr>
        <p:spPr>
          <a:xfrm>
            <a:off x="6183275" y="3512900"/>
            <a:ext cx="1726500" cy="492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72"/>
          <p:cNvSpPr/>
          <p:nvPr/>
        </p:nvSpPr>
        <p:spPr>
          <a:xfrm rot="5400000">
            <a:off x="6591088" y="1555438"/>
            <a:ext cx="1726500" cy="4920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90392-3BD4-22A0-F5C7-E73F2BF5A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Prototype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898296-E99F-B23F-DF29-7507DAF16148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04</a:t>
            </a:r>
            <a:endParaRPr lang="en-IN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8889477-DEA7-B20F-48C5-4D02D8A8F2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Progress So far…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2428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08555-0EB7-D052-4B01-0FA217FF0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Code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BC7DD8-2483-D84F-A42B-CB0C8580A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91" y="2911115"/>
            <a:ext cx="2943174" cy="11910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C7D507-DE77-92AD-B7C4-2F1BD1B8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728" y="3794726"/>
            <a:ext cx="3126543" cy="1196470"/>
          </a:xfrm>
          <a:prstGeom prst="rect">
            <a:avLst/>
          </a:prstGeom>
        </p:spPr>
      </p:pic>
      <p:sp>
        <p:nvSpPr>
          <p:cNvPr id="17" name="Google Shape;1302;p69">
            <a:extLst>
              <a:ext uri="{FF2B5EF4-FFF2-40B4-BE49-F238E27FC236}">
                <a16:creationId xmlns:a16="http://schemas.microsoft.com/office/drawing/2014/main" id="{483D90D9-A7CD-097F-E015-FE67A3E21A9F}"/>
              </a:ext>
            </a:extLst>
          </p:cNvPr>
          <p:cNvSpPr txBox="1">
            <a:spLocks/>
          </p:cNvSpPr>
          <p:nvPr/>
        </p:nvSpPr>
        <p:spPr>
          <a:xfrm>
            <a:off x="681432" y="1645868"/>
            <a:ext cx="2055043" cy="241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●"/>
              <a:defRPr sz="14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○"/>
              <a:defRPr sz="14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■"/>
              <a:defRPr sz="14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●"/>
              <a:defRPr sz="14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○"/>
              <a:defRPr sz="14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■"/>
              <a:defRPr sz="14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●"/>
              <a:defRPr sz="14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○"/>
              <a:defRPr sz="14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Source Sans Pro Light"/>
              <a:buChar char="■"/>
              <a:defRPr sz="14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indent="0" algn="just">
              <a:buNone/>
            </a:pPr>
            <a:r>
              <a:rPr lang="en" sz="1200" b="1" dirty="0">
                <a:solidFill>
                  <a:schemeClr val="dk1"/>
                </a:solidFill>
                <a:latin typeface="Montserrat" panose="00000500000000000000" pitchFamily="2" charset="0"/>
              </a:rPr>
              <a:t>Current Working Code:</a:t>
            </a:r>
          </a:p>
        </p:txBody>
      </p:sp>
      <p:sp>
        <p:nvSpPr>
          <p:cNvPr id="18" name="Google Shape;1302;p69">
            <a:extLst>
              <a:ext uri="{FF2B5EF4-FFF2-40B4-BE49-F238E27FC236}">
                <a16:creationId xmlns:a16="http://schemas.microsoft.com/office/drawing/2014/main" id="{F35EB4EF-CF7C-0AC8-A501-9A0A8F606F25}"/>
              </a:ext>
            </a:extLst>
          </p:cNvPr>
          <p:cNvSpPr txBox="1">
            <a:spLocks/>
          </p:cNvSpPr>
          <p:nvPr/>
        </p:nvSpPr>
        <p:spPr>
          <a:xfrm>
            <a:off x="5692933" y="2555541"/>
            <a:ext cx="2881899" cy="515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●"/>
              <a:defRPr sz="14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○"/>
              <a:defRPr sz="14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■"/>
              <a:defRPr sz="14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●"/>
              <a:defRPr sz="14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○"/>
              <a:defRPr sz="14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■"/>
              <a:defRPr sz="14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●"/>
              <a:defRPr sz="14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○"/>
              <a:defRPr sz="14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Source Sans Pro Light"/>
              <a:buChar char="■"/>
              <a:defRPr sz="14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indent="0" algn="r">
              <a:buNone/>
            </a:pPr>
            <a:r>
              <a:rPr lang="en" sz="1200" b="1" dirty="0">
                <a:solidFill>
                  <a:schemeClr val="dk1"/>
                </a:solidFill>
                <a:latin typeface="Montserrat" panose="00000500000000000000" pitchFamily="2" charset="0"/>
              </a:rPr>
              <a:t>Potential Structure for Final code (Work in Progress)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25B75E7-212F-8818-229C-E083368D8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453" y="1225345"/>
            <a:ext cx="5642961" cy="10825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B3FE966-FFA4-CEE8-4A9F-FB42E3B33D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7171" y="3289293"/>
            <a:ext cx="3126543" cy="81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26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08555-0EB7-D052-4B01-0FA217FF0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for Mock-Up Login Application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B60022-A98A-845E-AEF0-FF9791313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636" y="2980617"/>
            <a:ext cx="2388012" cy="175936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60564B-F0A5-91C8-7301-84B44E547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947" y="2980616"/>
            <a:ext cx="1971417" cy="175936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103CD3-3111-6951-B0FF-82909E9F1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727" y="1558187"/>
            <a:ext cx="6240545" cy="116761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9" name="Google Shape;1302;p69">
            <a:extLst>
              <a:ext uri="{FF2B5EF4-FFF2-40B4-BE49-F238E27FC236}">
                <a16:creationId xmlns:a16="http://schemas.microsoft.com/office/drawing/2014/main" id="{9A8246D2-AE84-1CF4-F2DF-4B07B5A4C650}"/>
              </a:ext>
            </a:extLst>
          </p:cNvPr>
          <p:cNvSpPr txBox="1">
            <a:spLocks/>
          </p:cNvSpPr>
          <p:nvPr/>
        </p:nvSpPr>
        <p:spPr>
          <a:xfrm>
            <a:off x="780414" y="1217216"/>
            <a:ext cx="3103430" cy="241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●"/>
              <a:defRPr sz="14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○"/>
              <a:defRPr sz="14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■"/>
              <a:defRPr sz="14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●"/>
              <a:defRPr sz="14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○"/>
              <a:defRPr sz="14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■"/>
              <a:defRPr sz="14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●"/>
              <a:defRPr sz="14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○"/>
              <a:defRPr sz="14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Source Sans Pro Light"/>
              <a:buChar char="■"/>
              <a:defRPr sz="14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indent="0" algn="just">
              <a:buNone/>
            </a:pPr>
            <a:r>
              <a:rPr lang="en" sz="1200" b="1" dirty="0">
                <a:solidFill>
                  <a:schemeClr val="dk1"/>
                </a:solidFill>
                <a:latin typeface="Montserrat" panose="00000500000000000000" pitchFamily="2" charset="0"/>
              </a:rPr>
              <a:t>JSON file to store data for prototype</a:t>
            </a:r>
          </a:p>
        </p:txBody>
      </p:sp>
      <p:sp>
        <p:nvSpPr>
          <p:cNvPr id="11" name="Google Shape;1302;p69">
            <a:extLst>
              <a:ext uri="{FF2B5EF4-FFF2-40B4-BE49-F238E27FC236}">
                <a16:creationId xmlns:a16="http://schemas.microsoft.com/office/drawing/2014/main" id="{72006722-9E50-38C6-1FFC-CE68E3878222}"/>
              </a:ext>
            </a:extLst>
          </p:cNvPr>
          <p:cNvSpPr txBox="1">
            <a:spLocks/>
          </p:cNvSpPr>
          <p:nvPr/>
        </p:nvSpPr>
        <p:spPr>
          <a:xfrm>
            <a:off x="780414" y="2907099"/>
            <a:ext cx="1269916" cy="241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●"/>
              <a:defRPr sz="14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○"/>
              <a:defRPr sz="14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■"/>
              <a:defRPr sz="14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●"/>
              <a:defRPr sz="14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○"/>
              <a:defRPr sz="14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■"/>
              <a:defRPr sz="14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●"/>
              <a:defRPr sz="14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○"/>
              <a:defRPr sz="14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Source Sans Pro Light"/>
              <a:buChar char="■"/>
              <a:defRPr sz="1400" b="0" i="0" u="none" strike="noStrike" cap="none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indent="0" algn="just">
              <a:buNone/>
            </a:pPr>
            <a:r>
              <a:rPr lang="en" sz="1200" b="1" dirty="0">
                <a:solidFill>
                  <a:schemeClr val="dk1"/>
                </a:solidFill>
                <a:latin typeface="Montserrat" panose="00000500000000000000" pitchFamily="2" charset="0"/>
              </a:rPr>
              <a:t>GUI Mockup:</a:t>
            </a:r>
          </a:p>
        </p:txBody>
      </p:sp>
    </p:spTree>
    <p:extLst>
      <p:ext uri="{BB962C8B-B14F-4D97-AF65-F5344CB8AC3E}">
        <p14:creationId xmlns:p14="http://schemas.microsoft.com/office/powerpoint/2010/main" val="3815492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0"/>
          <p:cNvSpPr txBox="1">
            <a:spLocks noGrp="1"/>
          </p:cNvSpPr>
          <p:nvPr>
            <p:ph type="title"/>
          </p:nvPr>
        </p:nvSpPr>
        <p:spPr>
          <a:xfrm>
            <a:off x="1812914" y="1739411"/>
            <a:ext cx="5518171" cy="17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Thank You !</a:t>
            </a:r>
            <a:endParaRPr sz="6600" dirty="0"/>
          </a:p>
        </p:txBody>
      </p:sp>
      <p:grpSp>
        <p:nvGrpSpPr>
          <p:cNvPr id="472" name="Google Shape;472;p40"/>
          <p:cNvGrpSpPr/>
          <p:nvPr/>
        </p:nvGrpSpPr>
        <p:grpSpPr>
          <a:xfrm flipH="1">
            <a:off x="7553317" y="2695845"/>
            <a:ext cx="492036" cy="492056"/>
            <a:chOff x="238125" y="1209825"/>
            <a:chExt cx="621650" cy="621675"/>
          </a:xfrm>
        </p:grpSpPr>
        <p:sp>
          <p:nvSpPr>
            <p:cNvPr id="473" name="Google Shape;473;p40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0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0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0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0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0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0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0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1" name="Google Shape;481;p40"/>
          <p:cNvGrpSpPr/>
          <p:nvPr/>
        </p:nvGrpSpPr>
        <p:grpSpPr>
          <a:xfrm flipH="1">
            <a:off x="915317" y="883595"/>
            <a:ext cx="492036" cy="492056"/>
            <a:chOff x="238125" y="1209825"/>
            <a:chExt cx="621650" cy="621675"/>
          </a:xfrm>
        </p:grpSpPr>
        <p:sp>
          <p:nvSpPr>
            <p:cNvPr id="482" name="Google Shape;482;p40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0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0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0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0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0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0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0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0" name="Google Shape;490;p40"/>
          <p:cNvSpPr/>
          <p:nvPr/>
        </p:nvSpPr>
        <p:spPr>
          <a:xfrm>
            <a:off x="5732850" y="549275"/>
            <a:ext cx="1726500" cy="492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40"/>
          <p:cNvSpPr/>
          <p:nvPr/>
        </p:nvSpPr>
        <p:spPr>
          <a:xfrm>
            <a:off x="1161575" y="4067650"/>
            <a:ext cx="1726500" cy="4920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336;p72">
            <a:extLst>
              <a:ext uri="{FF2B5EF4-FFF2-40B4-BE49-F238E27FC236}">
                <a16:creationId xmlns:a16="http://schemas.microsoft.com/office/drawing/2014/main" id="{014F780E-79DD-D31B-EBDC-1D6E0B321A06}"/>
              </a:ext>
            </a:extLst>
          </p:cNvPr>
          <p:cNvSpPr/>
          <p:nvPr/>
        </p:nvSpPr>
        <p:spPr>
          <a:xfrm rot="16200000">
            <a:off x="7685290" y="562300"/>
            <a:ext cx="2733696" cy="4659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800"/>
              </a:rPr>
              <a:t>CRYPTO</a:t>
            </a:r>
          </a:p>
        </p:txBody>
      </p:sp>
    </p:spTree>
    <p:extLst>
      <p:ext uri="{BB962C8B-B14F-4D97-AF65-F5344CB8AC3E}">
        <p14:creationId xmlns:p14="http://schemas.microsoft.com/office/powerpoint/2010/main" val="4062779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9"/>
          <p:cNvSpPr/>
          <p:nvPr/>
        </p:nvSpPr>
        <p:spPr>
          <a:xfrm>
            <a:off x="841346" y="1414325"/>
            <a:ext cx="1262100" cy="1262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9"/>
          <p:cNvSpPr/>
          <p:nvPr/>
        </p:nvSpPr>
        <p:spPr>
          <a:xfrm>
            <a:off x="841346" y="2893825"/>
            <a:ext cx="1262100" cy="12621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9"/>
          <p:cNvSpPr/>
          <p:nvPr/>
        </p:nvSpPr>
        <p:spPr>
          <a:xfrm>
            <a:off x="4691521" y="1414325"/>
            <a:ext cx="1262100" cy="12621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9"/>
          <p:cNvSpPr/>
          <p:nvPr/>
        </p:nvSpPr>
        <p:spPr>
          <a:xfrm>
            <a:off x="4691521" y="2893825"/>
            <a:ext cx="1262100" cy="1262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39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TEAM MEMBERS</a:t>
            </a:r>
            <a:endParaRPr lang="en-US"/>
          </a:p>
        </p:txBody>
      </p:sp>
      <p:sp>
        <p:nvSpPr>
          <p:cNvPr id="454" name="Google Shape;454;p39"/>
          <p:cNvSpPr txBox="1">
            <a:spLocks noGrp="1"/>
          </p:cNvSpPr>
          <p:nvPr>
            <p:ph type="title"/>
          </p:nvPr>
        </p:nvSpPr>
        <p:spPr>
          <a:xfrm>
            <a:off x="2143783" y="153789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err="1"/>
              <a:t>Parthvi</a:t>
            </a:r>
            <a:r>
              <a:rPr lang="en"/>
              <a:t> Manoj</a:t>
            </a:r>
            <a:endParaRPr lang="en-US"/>
          </a:p>
        </p:txBody>
      </p:sp>
      <p:sp>
        <p:nvSpPr>
          <p:cNvPr id="455" name="Google Shape;455;p39"/>
          <p:cNvSpPr txBox="1">
            <a:spLocks noGrp="1"/>
          </p:cNvSpPr>
          <p:nvPr>
            <p:ph type="subTitle" idx="1"/>
          </p:nvPr>
        </p:nvSpPr>
        <p:spPr>
          <a:xfrm>
            <a:off x="2143783" y="2002488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CB.EN.U4AIE21143</a:t>
            </a:r>
            <a:endParaRPr lang="en-US"/>
          </a:p>
        </p:txBody>
      </p:sp>
      <p:sp>
        <p:nvSpPr>
          <p:cNvPr id="456" name="Google Shape;456;p39"/>
          <p:cNvSpPr txBox="1">
            <a:spLocks noGrp="1"/>
          </p:cNvSpPr>
          <p:nvPr>
            <p:ph type="title" idx="2"/>
          </p:nvPr>
        </p:nvSpPr>
        <p:spPr>
          <a:xfrm>
            <a:off x="5997153" y="1522023"/>
            <a:ext cx="2964312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Sakthi </a:t>
            </a:r>
            <a:r>
              <a:rPr lang="en" err="1"/>
              <a:t>Swaroopan</a:t>
            </a:r>
            <a:r>
              <a:rPr lang="en"/>
              <a:t> S</a:t>
            </a:r>
            <a:endParaRPr err="1"/>
          </a:p>
        </p:txBody>
      </p:sp>
      <p:sp>
        <p:nvSpPr>
          <p:cNvPr id="457" name="Google Shape;457;p39"/>
          <p:cNvSpPr txBox="1">
            <a:spLocks noGrp="1"/>
          </p:cNvSpPr>
          <p:nvPr>
            <p:ph type="subTitle" idx="3"/>
          </p:nvPr>
        </p:nvSpPr>
        <p:spPr>
          <a:xfrm>
            <a:off x="5997154" y="2002488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"/>
          </a:p>
          <a:p>
            <a:r>
              <a:rPr lang="en"/>
              <a:t>CB.EN.U4AIE21159</a:t>
            </a:r>
            <a:endParaRPr lang="en-US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sp>
        <p:nvSpPr>
          <p:cNvPr id="458" name="Google Shape;458;p39"/>
          <p:cNvSpPr txBox="1">
            <a:spLocks noGrp="1"/>
          </p:cNvSpPr>
          <p:nvPr>
            <p:ph type="title" idx="4"/>
          </p:nvPr>
        </p:nvSpPr>
        <p:spPr>
          <a:xfrm>
            <a:off x="2143783" y="3048561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Sanjay Chidambaram</a:t>
            </a:r>
            <a:endParaRPr lang="en-US"/>
          </a:p>
        </p:txBody>
      </p:sp>
      <p:sp>
        <p:nvSpPr>
          <p:cNvPr id="459" name="Google Shape;459;p39"/>
          <p:cNvSpPr txBox="1">
            <a:spLocks noGrp="1"/>
          </p:cNvSpPr>
          <p:nvPr>
            <p:ph type="subTitle" idx="5"/>
          </p:nvPr>
        </p:nvSpPr>
        <p:spPr>
          <a:xfrm>
            <a:off x="2000908" y="352110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"/>
          </a:p>
          <a:p>
            <a:r>
              <a:rPr lang="en"/>
              <a:t>CB.EN.U4AIE21160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sp>
        <p:nvSpPr>
          <p:cNvPr id="460" name="Google Shape;460;p39"/>
          <p:cNvSpPr txBox="1">
            <a:spLocks noGrp="1"/>
          </p:cNvSpPr>
          <p:nvPr>
            <p:ph type="title" idx="6"/>
          </p:nvPr>
        </p:nvSpPr>
        <p:spPr>
          <a:xfrm>
            <a:off x="5997153" y="3048561"/>
            <a:ext cx="2630937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err="1"/>
              <a:t>Taruneshwaran</a:t>
            </a:r>
            <a:r>
              <a:rPr lang="en"/>
              <a:t> T</a:t>
            </a:r>
            <a:endParaRPr/>
          </a:p>
        </p:txBody>
      </p:sp>
      <p:sp>
        <p:nvSpPr>
          <p:cNvPr id="461" name="Google Shape;461;p39"/>
          <p:cNvSpPr txBox="1">
            <a:spLocks noGrp="1"/>
          </p:cNvSpPr>
          <p:nvPr>
            <p:ph type="subTitle" idx="7"/>
          </p:nvPr>
        </p:nvSpPr>
        <p:spPr>
          <a:xfrm>
            <a:off x="5997154" y="3513162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CB.EN.U4AIE21170</a:t>
            </a:r>
            <a:endParaRPr lang="en-US"/>
          </a:p>
        </p:txBody>
      </p:sp>
      <p:sp>
        <p:nvSpPr>
          <p:cNvPr id="462" name="Google Shape;462;p39"/>
          <p:cNvSpPr txBox="1">
            <a:spLocks noGrp="1"/>
          </p:cNvSpPr>
          <p:nvPr>
            <p:ph type="title" idx="9"/>
          </p:nvPr>
        </p:nvSpPr>
        <p:spPr>
          <a:xfrm>
            <a:off x="948296" y="3000775"/>
            <a:ext cx="1048200" cy="10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63" name="Google Shape;463;p39"/>
          <p:cNvSpPr txBox="1">
            <a:spLocks noGrp="1"/>
          </p:cNvSpPr>
          <p:nvPr>
            <p:ph type="title" idx="8"/>
          </p:nvPr>
        </p:nvSpPr>
        <p:spPr>
          <a:xfrm>
            <a:off x="948296" y="1521275"/>
            <a:ext cx="1048200" cy="10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64" name="Google Shape;464;p39"/>
          <p:cNvSpPr txBox="1">
            <a:spLocks noGrp="1"/>
          </p:cNvSpPr>
          <p:nvPr>
            <p:ph type="title" idx="13"/>
          </p:nvPr>
        </p:nvSpPr>
        <p:spPr>
          <a:xfrm>
            <a:off x="4798471" y="1521275"/>
            <a:ext cx="1048200" cy="10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65" name="Google Shape;465;p39"/>
          <p:cNvSpPr txBox="1">
            <a:spLocks noGrp="1"/>
          </p:cNvSpPr>
          <p:nvPr>
            <p:ph type="title" idx="14"/>
          </p:nvPr>
        </p:nvSpPr>
        <p:spPr>
          <a:xfrm>
            <a:off x="4798471" y="3000775"/>
            <a:ext cx="1048200" cy="10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" name="Google Shape;1336;p72">
            <a:extLst>
              <a:ext uri="{FF2B5EF4-FFF2-40B4-BE49-F238E27FC236}">
                <a16:creationId xmlns:a16="http://schemas.microsoft.com/office/drawing/2014/main" id="{5F8D5337-0371-BD49-45ED-C39556AC6B09}"/>
              </a:ext>
            </a:extLst>
          </p:cNvPr>
          <p:cNvSpPr/>
          <p:nvPr/>
        </p:nvSpPr>
        <p:spPr>
          <a:xfrm>
            <a:off x="4995325" y="4852875"/>
            <a:ext cx="2733696" cy="4659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800"/>
              </a:rPr>
              <a:t>CRYPTO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MAJOR COMPONENTS</a:t>
            </a:r>
          </a:p>
        </p:txBody>
      </p:sp>
      <p:sp>
        <p:nvSpPr>
          <p:cNvPr id="579" name="Google Shape;579;p44"/>
          <p:cNvSpPr txBox="1">
            <a:spLocks noGrp="1"/>
          </p:cNvSpPr>
          <p:nvPr>
            <p:ph type="title" idx="2"/>
          </p:nvPr>
        </p:nvSpPr>
        <p:spPr>
          <a:xfrm>
            <a:off x="1623763" y="3237488"/>
            <a:ext cx="26022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Double Hashing</a:t>
            </a:r>
          </a:p>
        </p:txBody>
      </p:sp>
      <p:sp>
        <p:nvSpPr>
          <p:cNvPr id="580" name="Google Shape;580;p44"/>
          <p:cNvSpPr txBox="1">
            <a:spLocks noGrp="1"/>
          </p:cNvSpPr>
          <p:nvPr>
            <p:ph type="title" idx="3"/>
          </p:nvPr>
        </p:nvSpPr>
        <p:spPr>
          <a:xfrm>
            <a:off x="4918042" y="3237488"/>
            <a:ext cx="26022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Hash Salting</a:t>
            </a:r>
            <a:endParaRPr lang="en-US" dirty="0"/>
          </a:p>
        </p:txBody>
      </p:sp>
      <p:sp>
        <p:nvSpPr>
          <p:cNvPr id="581" name="Google Shape;581;p44"/>
          <p:cNvSpPr txBox="1">
            <a:spLocks noGrp="1"/>
          </p:cNvSpPr>
          <p:nvPr>
            <p:ph type="subTitle" idx="1"/>
          </p:nvPr>
        </p:nvSpPr>
        <p:spPr>
          <a:xfrm>
            <a:off x="4918047" y="3632050"/>
            <a:ext cx="2602200" cy="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hot and poisonous</a:t>
            </a:r>
            <a:endParaRPr/>
          </a:p>
        </p:txBody>
      </p:sp>
      <p:sp>
        <p:nvSpPr>
          <p:cNvPr id="582" name="Google Shape;582;p44"/>
          <p:cNvSpPr txBox="1">
            <a:spLocks noGrp="1"/>
          </p:cNvSpPr>
          <p:nvPr>
            <p:ph type="subTitle" idx="4"/>
          </p:nvPr>
        </p:nvSpPr>
        <p:spPr>
          <a:xfrm>
            <a:off x="1623938" y="3632050"/>
            <a:ext cx="2602200" cy="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</a:t>
            </a:r>
            <a:endParaRPr/>
          </a:p>
        </p:txBody>
      </p:sp>
      <p:sp>
        <p:nvSpPr>
          <p:cNvPr id="583" name="Google Shape;583;p44"/>
          <p:cNvSpPr/>
          <p:nvPr/>
        </p:nvSpPr>
        <p:spPr>
          <a:xfrm>
            <a:off x="2246575" y="1651913"/>
            <a:ext cx="1356600" cy="1356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44"/>
          <p:cNvSpPr/>
          <p:nvPr/>
        </p:nvSpPr>
        <p:spPr>
          <a:xfrm>
            <a:off x="5540856" y="1651913"/>
            <a:ext cx="1356600" cy="13566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5" name="Google Shape;585;p44"/>
          <p:cNvGrpSpPr/>
          <p:nvPr/>
        </p:nvGrpSpPr>
        <p:grpSpPr>
          <a:xfrm>
            <a:off x="587422" y="1428570"/>
            <a:ext cx="492036" cy="492056"/>
            <a:chOff x="238125" y="1209825"/>
            <a:chExt cx="621650" cy="621675"/>
          </a:xfrm>
        </p:grpSpPr>
        <p:sp>
          <p:nvSpPr>
            <p:cNvPr id="586" name="Google Shape;586;p44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4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4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4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4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4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4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4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" name="Google Shape;594;p44"/>
          <p:cNvGrpSpPr/>
          <p:nvPr/>
        </p:nvGrpSpPr>
        <p:grpSpPr>
          <a:xfrm>
            <a:off x="8177985" y="4131945"/>
            <a:ext cx="492036" cy="492056"/>
            <a:chOff x="238125" y="1209825"/>
            <a:chExt cx="621650" cy="621675"/>
          </a:xfrm>
        </p:grpSpPr>
        <p:sp>
          <p:nvSpPr>
            <p:cNvPr id="595" name="Google Shape;595;p44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4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4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4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4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4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4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4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" name="Google Shape;603;p44"/>
          <p:cNvGrpSpPr/>
          <p:nvPr/>
        </p:nvGrpSpPr>
        <p:grpSpPr>
          <a:xfrm>
            <a:off x="5964347" y="2072104"/>
            <a:ext cx="509599" cy="505577"/>
            <a:chOff x="2508825" y="2318350"/>
            <a:chExt cx="297750" cy="295400"/>
          </a:xfrm>
        </p:grpSpPr>
        <p:sp>
          <p:nvSpPr>
            <p:cNvPr id="604" name="Google Shape;604;p44"/>
            <p:cNvSpPr/>
            <p:nvPr/>
          </p:nvSpPr>
          <p:spPr>
            <a:xfrm>
              <a:off x="2508825" y="2318350"/>
              <a:ext cx="297750" cy="295400"/>
            </a:xfrm>
            <a:custGeom>
              <a:avLst/>
              <a:gdLst/>
              <a:ahLst/>
              <a:cxnLst/>
              <a:rect l="l" t="t" r="r" b="b"/>
              <a:pathLst>
                <a:path w="11910" h="11816" extrusionOk="0">
                  <a:moveTo>
                    <a:pt x="5892" y="694"/>
                  </a:moveTo>
                  <a:cubicBezTo>
                    <a:pt x="7625" y="694"/>
                    <a:pt x="9043" y="2112"/>
                    <a:pt x="9043" y="3845"/>
                  </a:cubicBezTo>
                  <a:cubicBezTo>
                    <a:pt x="9043" y="5483"/>
                    <a:pt x="7751" y="6838"/>
                    <a:pt x="6081" y="6932"/>
                  </a:cubicBezTo>
                  <a:cubicBezTo>
                    <a:pt x="6018" y="6932"/>
                    <a:pt x="5987" y="6901"/>
                    <a:pt x="5924" y="6869"/>
                  </a:cubicBezTo>
                  <a:lnTo>
                    <a:pt x="5766" y="6711"/>
                  </a:lnTo>
                  <a:cubicBezTo>
                    <a:pt x="5297" y="6298"/>
                    <a:pt x="4683" y="6101"/>
                    <a:pt x="4072" y="6101"/>
                  </a:cubicBezTo>
                  <a:cubicBezTo>
                    <a:pt x="3985" y="6101"/>
                    <a:pt x="3899" y="6105"/>
                    <a:pt x="3813" y="6113"/>
                  </a:cubicBezTo>
                  <a:cubicBezTo>
                    <a:pt x="3151" y="5577"/>
                    <a:pt x="2773" y="4727"/>
                    <a:pt x="2773" y="3845"/>
                  </a:cubicBezTo>
                  <a:cubicBezTo>
                    <a:pt x="2773" y="2112"/>
                    <a:pt x="4191" y="694"/>
                    <a:pt x="5892" y="694"/>
                  </a:cubicBezTo>
                  <a:close/>
                  <a:moveTo>
                    <a:pt x="4171" y="6822"/>
                  </a:moveTo>
                  <a:cubicBezTo>
                    <a:pt x="4577" y="6822"/>
                    <a:pt x="4979" y="6964"/>
                    <a:pt x="5294" y="7247"/>
                  </a:cubicBezTo>
                  <a:cubicBezTo>
                    <a:pt x="5420" y="7373"/>
                    <a:pt x="5735" y="7657"/>
                    <a:pt x="5892" y="7657"/>
                  </a:cubicBezTo>
                  <a:lnTo>
                    <a:pt x="7972" y="7657"/>
                  </a:lnTo>
                  <a:cubicBezTo>
                    <a:pt x="8192" y="7657"/>
                    <a:pt x="8350" y="7814"/>
                    <a:pt x="8350" y="8003"/>
                  </a:cubicBezTo>
                  <a:cubicBezTo>
                    <a:pt x="8350" y="8192"/>
                    <a:pt x="8192" y="8350"/>
                    <a:pt x="7972" y="8350"/>
                  </a:cubicBezTo>
                  <a:lnTo>
                    <a:pt x="5514" y="8350"/>
                  </a:lnTo>
                  <a:cubicBezTo>
                    <a:pt x="5294" y="8350"/>
                    <a:pt x="5136" y="8507"/>
                    <a:pt x="5136" y="8728"/>
                  </a:cubicBezTo>
                  <a:cubicBezTo>
                    <a:pt x="5136" y="8917"/>
                    <a:pt x="5294" y="9074"/>
                    <a:pt x="5514" y="9074"/>
                  </a:cubicBezTo>
                  <a:lnTo>
                    <a:pt x="8224" y="9074"/>
                  </a:lnTo>
                  <a:cubicBezTo>
                    <a:pt x="8507" y="9074"/>
                    <a:pt x="8759" y="8948"/>
                    <a:pt x="8980" y="8759"/>
                  </a:cubicBezTo>
                  <a:lnTo>
                    <a:pt x="10492" y="7090"/>
                  </a:lnTo>
                  <a:cubicBezTo>
                    <a:pt x="10568" y="7033"/>
                    <a:pt x="10666" y="6987"/>
                    <a:pt x="10766" y="6987"/>
                  </a:cubicBezTo>
                  <a:cubicBezTo>
                    <a:pt x="10833" y="6987"/>
                    <a:pt x="10902" y="7008"/>
                    <a:pt x="10965" y="7058"/>
                  </a:cubicBezTo>
                  <a:cubicBezTo>
                    <a:pt x="11122" y="7184"/>
                    <a:pt x="11185" y="7373"/>
                    <a:pt x="11059" y="7531"/>
                  </a:cubicBezTo>
                  <a:lnTo>
                    <a:pt x="9389" y="9767"/>
                  </a:lnTo>
                  <a:cubicBezTo>
                    <a:pt x="9074" y="10209"/>
                    <a:pt x="8570" y="10492"/>
                    <a:pt x="8035" y="10492"/>
                  </a:cubicBezTo>
                  <a:lnTo>
                    <a:pt x="2773" y="10492"/>
                  </a:lnTo>
                  <a:lnTo>
                    <a:pt x="2773" y="7468"/>
                  </a:lnTo>
                  <a:lnTo>
                    <a:pt x="3025" y="7247"/>
                  </a:lnTo>
                  <a:cubicBezTo>
                    <a:pt x="3356" y="6964"/>
                    <a:pt x="3766" y="6822"/>
                    <a:pt x="4171" y="6822"/>
                  </a:cubicBezTo>
                  <a:close/>
                  <a:moveTo>
                    <a:pt x="1734" y="6932"/>
                  </a:moveTo>
                  <a:cubicBezTo>
                    <a:pt x="1923" y="6932"/>
                    <a:pt x="2080" y="7090"/>
                    <a:pt x="2080" y="7310"/>
                  </a:cubicBezTo>
                  <a:lnTo>
                    <a:pt x="2080" y="10807"/>
                  </a:lnTo>
                  <a:cubicBezTo>
                    <a:pt x="2080" y="10996"/>
                    <a:pt x="1923" y="11154"/>
                    <a:pt x="1734" y="11154"/>
                  </a:cubicBezTo>
                  <a:lnTo>
                    <a:pt x="662" y="11154"/>
                  </a:lnTo>
                  <a:lnTo>
                    <a:pt x="662" y="6932"/>
                  </a:lnTo>
                  <a:close/>
                  <a:moveTo>
                    <a:pt x="5924" y="1"/>
                  </a:moveTo>
                  <a:cubicBezTo>
                    <a:pt x="3844" y="1"/>
                    <a:pt x="2112" y="1734"/>
                    <a:pt x="2112" y="3845"/>
                  </a:cubicBezTo>
                  <a:cubicBezTo>
                    <a:pt x="2112" y="4790"/>
                    <a:pt x="2458" y="5672"/>
                    <a:pt x="3088" y="6396"/>
                  </a:cubicBezTo>
                  <a:cubicBezTo>
                    <a:pt x="2931" y="6459"/>
                    <a:pt x="2773" y="6585"/>
                    <a:pt x="2616" y="6711"/>
                  </a:cubicBezTo>
                  <a:cubicBezTo>
                    <a:pt x="2427" y="6428"/>
                    <a:pt x="2112" y="6270"/>
                    <a:pt x="1765" y="6270"/>
                  </a:cubicBezTo>
                  <a:lnTo>
                    <a:pt x="347" y="6270"/>
                  </a:lnTo>
                  <a:cubicBezTo>
                    <a:pt x="158" y="6270"/>
                    <a:pt x="1" y="6428"/>
                    <a:pt x="1" y="6585"/>
                  </a:cubicBezTo>
                  <a:lnTo>
                    <a:pt x="1" y="11469"/>
                  </a:lnTo>
                  <a:cubicBezTo>
                    <a:pt x="1" y="11658"/>
                    <a:pt x="158" y="11815"/>
                    <a:pt x="347" y="11815"/>
                  </a:cubicBezTo>
                  <a:lnTo>
                    <a:pt x="1765" y="11815"/>
                  </a:lnTo>
                  <a:cubicBezTo>
                    <a:pt x="2238" y="11815"/>
                    <a:pt x="2584" y="11563"/>
                    <a:pt x="2742" y="11122"/>
                  </a:cubicBezTo>
                  <a:lnTo>
                    <a:pt x="8035" y="11122"/>
                  </a:lnTo>
                  <a:cubicBezTo>
                    <a:pt x="8759" y="11122"/>
                    <a:pt x="9515" y="10776"/>
                    <a:pt x="9956" y="10146"/>
                  </a:cubicBezTo>
                  <a:lnTo>
                    <a:pt x="11595" y="7877"/>
                  </a:lnTo>
                  <a:cubicBezTo>
                    <a:pt x="11910" y="7468"/>
                    <a:pt x="11878" y="6838"/>
                    <a:pt x="11437" y="6459"/>
                  </a:cubicBezTo>
                  <a:cubicBezTo>
                    <a:pt x="11249" y="6301"/>
                    <a:pt x="11015" y="6221"/>
                    <a:pt x="10780" y="6221"/>
                  </a:cubicBezTo>
                  <a:cubicBezTo>
                    <a:pt x="10503" y="6221"/>
                    <a:pt x="10224" y="6332"/>
                    <a:pt x="10019" y="6554"/>
                  </a:cubicBezTo>
                  <a:lnTo>
                    <a:pt x="9011" y="7657"/>
                  </a:lnTo>
                  <a:cubicBezTo>
                    <a:pt x="8885" y="7247"/>
                    <a:pt x="8539" y="6932"/>
                    <a:pt x="8098" y="6932"/>
                  </a:cubicBezTo>
                  <a:cubicBezTo>
                    <a:pt x="8287" y="6838"/>
                    <a:pt x="8444" y="6680"/>
                    <a:pt x="8602" y="6522"/>
                  </a:cubicBezTo>
                  <a:cubicBezTo>
                    <a:pt x="9358" y="5798"/>
                    <a:pt x="9767" y="4821"/>
                    <a:pt x="9767" y="3845"/>
                  </a:cubicBezTo>
                  <a:cubicBezTo>
                    <a:pt x="9767" y="1734"/>
                    <a:pt x="8035" y="1"/>
                    <a:pt x="5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4"/>
            <p:cNvSpPr/>
            <p:nvPr/>
          </p:nvSpPr>
          <p:spPr>
            <a:xfrm>
              <a:off x="2629350" y="2353025"/>
              <a:ext cx="54350" cy="121300"/>
            </a:xfrm>
            <a:custGeom>
              <a:avLst/>
              <a:gdLst/>
              <a:ahLst/>
              <a:cxnLst/>
              <a:rect l="l" t="t" r="r" b="b"/>
              <a:pathLst>
                <a:path w="2174" h="4852" extrusionOk="0">
                  <a:moveTo>
                    <a:pt x="1071" y="0"/>
                  </a:moveTo>
                  <a:cubicBezTo>
                    <a:pt x="882" y="0"/>
                    <a:pt x="725" y="158"/>
                    <a:pt x="725" y="347"/>
                  </a:cubicBezTo>
                  <a:lnTo>
                    <a:pt x="725" y="756"/>
                  </a:lnTo>
                  <a:cubicBezTo>
                    <a:pt x="315" y="914"/>
                    <a:pt x="63" y="1292"/>
                    <a:pt x="63" y="1733"/>
                  </a:cubicBezTo>
                  <a:cubicBezTo>
                    <a:pt x="0" y="2332"/>
                    <a:pt x="473" y="2804"/>
                    <a:pt x="1071" y="2804"/>
                  </a:cubicBezTo>
                  <a:cubicBezTo>
                    <a:pt x="1260" y="2804"/>
                    <a:pt x="1418" y="2962"/>
                    <a:pt x="1418" y="3151"/>
                  </a:cubicBezTo>
                  <a:cubicBezTo>
                    <a:pt x="1418" y="3308"/>
                    <a:pt x="1355" y="3434"/>
                    <a:pt x="1229" y="3466"/>
                  </a:cubicBezTo>
                  <a:cubicBezTo>
                    <a:pt x="1185" y="3492"/>
                    <a:pt x="1140" y="3503"/>
                    <a:pt x="1093" y="3503"/>
                  </a:cubicBezTo>
                  <a:cubicBezTo>
                    <a:pt x="970" y="3503"/>
                    <a:pt x="839" y="3422"/>
                    <a:pt x="725" y="3308"/>
                  </a:cubicBezTo>
                  <a:cubicBezTo>
                    <a:pt x="662" y="3245"/>
                    <a:pt x="575" y="3214"/>
                    <a:pt x="488" y="3214"/>
                  </a:cubicBezTo>
                  <a:cubicBezTo>
                    <a:pt x="402" y="3214"/>
                    <a:pt x="315" y="3245"/>
                    <a:pt x="252" y="3308"/>
                  </a:cubicBezTo>
                  <a:cubicBezTo>
                    <a:pt x="126" y="3434"/>
                    <a:pt x="126" y="3655"/>
                    <a:pt x="252" y="3781"/>
                  </a:cubicBezTo>
                  <a:cubicBezTo>
                    <a:pt x="410" y="3938"/>
                    <a:pt x="567" y="4064"/>
                    <a:pt x="756" y="4096"/>
                  </a:cubicBezTo>
                  <a:lnTo>
                    <a:pt x="756" y="4505"/>
                  </a:lnTo>
                  <a:cubicBezTo>
                    <a:pt x="756" y="4694"/>
                    <a:pt x="914" y="4852"/>
                    <a:pt x="1103" y="4852"/>
                  </a:cubicBezTo>
                  <a:cubicBezTo>
                    <a:pt x="1323" y="4852"/>
                    <a:pt x="1481" y="4694"/>
                    <a:pt x="1481" y="4505"/>
                  </a:cubicBezTo>
                  <a:lnTo>
                    <a:pt x="1481" y="4096"/>
                  </a:lnTo>
                  <a:cubicBezTo>
                    <a:pt x="1481" y="4096"/>
                    <a:pt x="1512" y="4096"/>
                    <a:pt x="1512" y="4064"/>
                  </a:cubicBezTo>
                  <a:cubicBezTo>
                    <a:pt x="1890" y="3907"/>
                    <a:pt x="2142" y="3497"/>
                    <a:pt x="2142" y="3119"/>
                  </a:cubicBezTo>
                  <a:cubicBezTo>
                    <a:pt x="2142" y="2521"/>
                    <a:pt x="1670" y="2079"/>
                    <a:pt x="1103" y="2079"/>
                  </a:cubicBezTo>
                  <a:cubicBezTo>
                    <a:pt x="914" y="2079"/>
                    <a:pt x="756" y="1922"/>
                    <a:pt x="756" y="1733"/>
                  </a:cubicBezTo>
                  <a:cubicBezTo>
                    <a:pt x="756" y="1575"/>
                    <a:pt x="851" y="1449"/>
                    <a:pt x="1008" y="1418"/>
                  </a:cubicBezTo>
                  <a:cubicBezTo>
                    <a:pt x="1047" y="1405"/>
                    <a:pt x="1085" y="1399"/>
                    <a:pt x="1124" y="1399"/>
                  </a:cubicBezTo>
                  <a:cubicBezTo>
                    <a:pt x="1273" y="1399"/>
                    <a:pt x="1418" y="1494"/>
                    <a:pt x="1544" y="1670"/>
                  </a:cubicBezTo>
                  <a:cubicBezTo>
                    <a:pt x="1610" y="1753"/>
                    <a:pt x="1703" y="1792"/>
                    <a:pt x="1795" y="1792"/>
                  </a:cubicBezTo>
                  <a:cubicBezTo>
                    <a:pt x="1876" y="1792"/>
                    <a:pt x="1957" y="1761"/>
                    <a:pt x="2016" y="1701"/>
                  </a:cubicBezTo>
                  <a:cubicBezTo>
                    <a:pt x="2174" y="1575"/>
                    <a:pt x="2174" y="1323"/>
                    <a:pt x="2048" y="1229"/>
                  </a:cubicBezTo>
                  <a:cubicBezTo>
                    <a:pt x="1859" y="977"/>
                    <a:pt x="1670" y="819"/>
                    <a:pt x="1418" y="756"/>
                  </a:cubicBezTo>
                  <a:lnTo>
                    <a:pt x="1418" y="347"/>
                  </a:ln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" name="Google Shape;606;p44"/>
          <p:cNvGrpSpPr/>
          <p:nvPr/>
        </p:nvGrpSpPr>
        <p:grpSpPr>
          <a:xfrm>
            <a:off x="2670262" y="2091233"/>
            <a:ext cx="509599" cy="509214"/>
            <a:chOff x="1413250" y="2680675"/>
            <a:chExt cx="297750" cy="297525"/>
          </a:xfrm>
        </p:grpSpPr>
        <p:sp>
          <p:nvSpPr>
            <p:cNvPr id="607" name="Google Shape;607;p44"/>
            <p:cNvSpPr/>
            <p:nvPr/>
          </p:nvSpPr>
          <p:spPr>
            <a:xfrm>
              <a:off x="1413250" y="2680675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10460" y="1418"/>
                  </a:moveTo>
                  <a:lnTo>
                    <a:pt x="10460" y="7719"/>
                  </a:lnTo>
                  <a:lnTo>
                    <a:pt x="1387" y="7719"/>
                  </a:lnTo>
                  <a:lnTo>
                    <a:pt x="1387" y="1418"/>
                  </a:lnTo>
                  <a:close/>
                  <a:moveTo>
                    <a:pt x="5577" y="8380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380"/>
                  </a:lnTo>
                  <a:close/>
                  <a:moveTo>
                    <a:pt x="6396" y="8380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380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25"/>
                  </a:lnTo>
                  <a:lnTo>
                    <a:pt x="378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78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89" y="7719"/>
                    <a:pt x="32" y="7876"/>
                    <a:pt x="32" y="8097"/>
                  </a:cubicBezTo>
                  <a:cubicBezTo>
                    <a:pt x="32" y="8286"/>
                    <a:pt x="189" y="8443"/>
                    <a:pt x="378" y="8443"/>
                  </a:cubicBezTo>
                  <a:lnTo>
                    <a:pt x="4758" y="8443"/>
                  </a:lnTo>
                  <a:lnTo>
                    <a:pt x="3560" y="11436"/>
                  </a:lnTo>
                  <a:cubicBezTo>
                    <a:pt x="3497" y="11625"/>
                    <a:pt x="3560" y="11814"/>
                    <a:pt x="3749" y="11877"/>
                  </a:cubicBezTo>
                  <a:cubicBezTo>
                    <a:pt x="3803" y="11893"/>
                    <a:pt x="3855" y="11901"/>
                    <a:pt x="3903" y="11901"/>
                  </a:cubicBezTo>
                  <a:cubicBezTo>
                    <a:pt x="4052" y="11901"/>
                    <a:pt x="4167" y="11824"/>
                    <a:pt x="4191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75" y="11184"/>
                    <a:pt x="6333" y="11027"/>
                    <a:pt x="6333" y="10838"/>
                  </a:cubicBezTo>
                  <a:lnTo>
                    <a:pt x="6333" y="9830"/>
                  </a:lnTo>
                  <a:lnTo>
                    <a:pt x="6995" y="9830"/>
                  </a:lnTo>
                  <a:lnTo>
                    <a:pt x="7751" y="11657"/>
                  </a:lnTo>
                  <a:cubicBezTo>
                    <a:pt x="7798" y="11824"/>
                    <a:pt x="7918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81" y="11783"/>
                    <a:pt x="8444" y="11594"/>
                    <a:pt x="8381" y="11436"/>
                  </a:cubicBezTo>
                  <a:lnTo>
                    <a:pt x="7184" y="8443"/>
                  </a:lnTo>
                  <a:lnTo>
                    <a:pt x="11563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63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63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63" y="725"/>
                  </a:cubicBezTo>
                  <a:lnTo>
                    <a:pt x="6301" y="725"/>
                  </a:ln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4"/>
            <p:cNvSpPr/>
            <p:nvPr/>
          </p:nvSpPr>
          <p:spPr>
            <a:xfrm>
              <a:off x="1465225" y="2805100"/>
              <a:ext cx="52800" cy="52025"/>
            </a:xfrm>
            <a:custGeom>
              <a:avLst/>
              <a:gdLst/>
              <a:ahLst/>
              <a:cxnLst/>
              <a:rect l="l" t="t" r="r" b="b"/>
              <a:pathLst>
                <a:path w="2112" h="2081" extrusionOk="0">
                  <a:moveTo>
                    <a:pt x="1387" y="663"/>
                  </a:moveTo>
                  <a:lnTo>
                    <a:pt x="1387" y="1387"/>
                  </a:lnTo>
                  <a:lnTo>
                    <a:pt x="694" y="1387"/>
                  </a:lnTo>
                  <a:lnTo>
                    <a:pt x="694" y="663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4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1765" y="2080"/>
                  </a:lnTo>
                  <a:cubicBezTo>
                    <a:pt x="1954" y="2080"/>
                    <a:pt x="2112" y="1923"/>
                    <a:pt x="2112" y="1734"/>
                  </a:cubicBezTo>
                  <a:lnTo>
                    <a:pt x="2112" y="347"/>
                  </a:ln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4"/>
            <p:cNvSpPr/>
            <p:nvPr/>
          </p:nvSpPr>
          <p:spPr>
            <a:xfrm>
              <a:off x="1535325" y="2769675"/>
              <a:ext cx="52800" cy="87450"/>
            </a:xfrm>
            <a:custGeom>
              <a:avLst/>
              <a:gdLst/>
              <a:ahLst/>
              <a:cxnLst/>
              <a:rect l="l" t="t" r="r" b="b"/>
              <a:pathLst>
                <a:path w="2112" h="3498" extrusionOk="0">
                  <a:moveTo>
                    <a:pt x="1387" y="662"/>
                  </a:moveTo>
                  <a:lnTo>
                    <a:pt x="1387" y="2741"/>
                  </a:lnTo>
                  <a:lnTo>
                    <a:pt x="694" y="2741"/>
                  </a:lnTo>
                  <a:lnTo>
                    <a:pt x="694" y="662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3151"/>
                  </a:lnTo>
                  <a:cubicBezTo>
                    <a:pt x="1" y="3340"/>
                    <a:pt x="158" y="3497"/>
                    <a:pt x="379" y="3497"/>
                  </a:cubicBezTo>
                  <a:lnTo>
                    <a:pt x="1733" y="3497"/>
                  </a:lnTo>
                  <a:lnTo>
                    <a:pt x="1733" y="3466"/>
                  </a:lnTo>
                  <a:cubicBezTo>
                    <a:pt x="1954" y="3466"/>
                    <a:pt x="2112" y="3308"/>
                    <a:pt x="2112" y="3119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4"/>
            <p:cNvSpPr/>
            <p:nvPr/>
          </p:nvSpPr>
          <p:spPr>
            <a:xfrm>
              <a:off x="1604650" y="2733425"/>
              <a:ext cx="52775" cy="122900"/>
            </a:xfrm>
            <a:custGeom>
              <a:avLst/>
              <a:gdLst/>
              <a:ahLst/>
              <a:cxnLst/>
              <a:rect l="l" t="t" r="r" b="b"/>
              <a:pathLst>
                <a:path w="2111" h="4916" extrusionOk="0">
                  <a:moveTo>
                    <a:pt x="1418" y="726"/>
                  </a:moveTo>
                  <a:lnTo>
                    <a:pt x="1418" y="4254"/>
                  </a:lnTo>
                  <a:lnTo>
                    <a:pt x="725" y="4254"/>
                  </a:lnTo>
                  <a:lnTo>
                    <a:pt x="725" y="726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764" y="4916"/>
                  </a:lnTo>
                  <a:cubicBezTo>
                    <a:pt x="1953" y="4916"/>
                    <a:pt x="2111" y="4758"/>
                    <a:pt x="2111" y="4569"/>
                  </a:cubicBezTo>
                  <a:lnTo>
                    <a:pt x="2111" y="348"/>
                  </a:lnTo>
                  <a:cubicBezTo>
                    <a:pt x="2111" y="159"/>
                    <a:pt x="1953" y="1"/>
                    <a:pt x="17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336;p72">
            <a:extLst>
              <a:ext uri="{FF2B5EF4-FFF2-40B4-BE49-F238E27FC236}">
                <a16:creationId xmlns:a16="http://schemas.microsoft.com/office/drawing/2014/main" id="{508FC589-40AC-B88A-A4D2-88CFA54D4323}"/>
              </a:ext>
            </a:extLst>
          </p:cNvPr>
          <p:cNvSpPr/>
          <p:nvPr/>
        </p:nvSpPr>
        <p:spPr>
          <a:xfrm>
            <a:off x="1010398" y="-213320"/>
            <a:ext cx="2733696" cy="4659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800"/>
              </a:rPr>
              <a:t>CRYPTO</a:t>
            </a:r>
          </a:p>
        </p:txBody>
      </p:sp>
    </p:spTree>
    <p:extLst>
      <p:ext uri="{BB962C8B-B14F-4D97-AF65-F5344CB8AC3E}">
        <p14:creationId xmlns:p14="http://schemas.microsoft.com/office/powerpoint/2010/main" val="2268492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5"/>
          <p:cNvSpPr txBox="1">
            <a:spLocks noGrp="1"/>
          </p:cNvSpPr>
          <p:nvPr>
            <p:ph type="title"/>
          </p:nvPr>
        </p:nvSpPr>
        <p:spPr>
          <a:xfrm>
            <a:off x="939650" y="445025"/>
            <a:ext cx="726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MAJOR COMPONENTS</a:t>
            </a:r>
            <a:endParaRPr lang="en-US"/>
          </a:p>
        </p:txBody>
      </p:sp>
      <p:sp>
        <p:nvSpPr>
          <p:cNvPr id="616" name="Google Shape;616;p45"/>
          <p:cNvSpPr txBox="1">
            <a:spLocks noGrp="1"/>
          </p:cNvSpPr>
          <p:nvPr>
            <p:ph type="title" idx="2"/>
          </p:nvPr>
        </p:nvSpPr>
        <p:spPr>
          <a:xfrm>
            <a:off x="778950" y="3217277"/>
            <a:ext cx="2500737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Double Hashing</a:t>
            </a:r>
            <a:endParaRPr lang="en-US"/>
          </a:p>
        </p:txBody>
      </p:sp>
      <p:sp>
        <p:nvSpPr>
          <p:cNvPr id="617" name="Google Shape;617;p45"/>
          <p:cNvSpPr txBox="1">
            <a:spLocks noGrp="1"/>
          </p:cNvSpPr>
          <p:nvPr>
            <p:ph type="subTitle" idx="1"/>
          </p:nvPr>
        </p:nvSpPr>
        <p:spPr>
          <a:xfrm>
            <a:off x="937700" y="3611452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closest planet to the Sun and the smallest in the Solar System</a:t>
            </a:r>
            <a:endParaRPr/>
          </a:p>
        </p:txBody>
      </p:sp>
      <p:sp>
        <p:nvSpPr>
          <p:cNvPr id="618" name="Google Shape;618;p45"/>
          <p:cNvSpPr txBox="1">
            <a:spLocks noGrp="1"/>
          </p:cNvSpPr>
          <p:nvPr>
            <p:ph type="title" idx="3"/>
          </p:nvPr>
        </p:nvSpPr>
        <p:spPr>
          <a:xfrm>
            <a:off x="3484423" y="3217277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Hash Salting</a:t>
            </a:r>
          </a:p>
        </p:txBody>
      </p:sp>
      <p:sp>
        <p:nvSpPr>
          <p:cNvPr id="619" name="Google Shape;619;p45"/>
          <p:cNvSpPr txBox="1">
            <a:spLocks noGrp="1"/>
          </p:cNvSpPr>
          <p:nvPr>
            <p:ph type="subTitle" idx="4"/>
          </p:nvPr>
        </p:nvSpPr>
        <p:spPr>
          <a:xfrm>
            <a:off x="3484421" y="3611452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620" name="Google Shape;620;p45"/>
          <p:cNvSpPr txBox="1">
            <a:spLocks noGrp="1"/>
          </p:cNvSpPr>
          <p:nvPr>
            <p:ph type="title" idx="5"/>
          </p:nvPr>
        </p:nvSpPr>
        <p:spPr>
          <a:xfrm>
            <a:off x="6031146" y="3217277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Encryption</a:t>
            </a:r>
            <a:endParaRPr lang="en-US"/>
          </a:p>
        </p:txBody>
      </p:sp>
      <p:sp>
        <p:nvSpPr>
          <p:cNvPr id="621" name="Google Shape;621;p45"/>
          <p:cNvSpPr txBox="1">
            <a:spLocks noGrp="1"/>
          </p:cNvSpPr>
          <p:nvPr>
            <p:ph type="subTitle" idx="6"/>
          </p:nvPr>
        </p:nvSpPr>
        <p:spPr>
          <a:xfrm>
            <a:off x="6031149" y="3611452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place. It’s full of iron oxide dust</a:t>
            </a:r>
            <a:endParaRPr/>
          </a:p>
        </p:txBody>
      </p:sp>
      <p:sp>
        <p:nvSpPr>
          <p:cNvPr id="622" name="Google Shape;622;p45"/>
          <p:cNvSpPr/>
          <p:nvPr/>
        </p:nvSpPr>
        <p:spPr>
          <a:xfrm>
            <a:off x="1347050" y="1651913"/>
            <a:ext cx="1356600" cy="1356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5"/>
          <p:cNvSpPr/>
          <p:nvPr/>
        </p:nvSpPr>
        <p:spPr>
          <a:xfrm>
            <a:off x="6440506" y="1651913"/>
            <a:ext cx="1356600" cy="13566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45"/>
          <p:cNvSpPr/>
          <p:nvPr/>
        </p:nvSpPr>
        <p:spPr>
          <a:xfrm>
            <a:off x="3893778" y="1651913"/>
            <a:ext cx="1356600" cy="13566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5" name="Google Shape;625;p45"/>
          <p:cNvGrpSpPr/>
          <p:nvPr/>
        </p:nvGrpSpPr>
        <p:grpSpPr>
          <a:xfrm flipH="1">
            <a:off x="8280742" y="1207670"/>
            <a:ext cx="492036" cy="492056"/>
            <a:chOff x="238125" y="1209825"/>
            <a:chExt cx="621650" cy="621675"/>
          </a:xfrm>
        </p:grpSpPr>
        <p:sp>
          <p:nvSpPr>
            <p:cNvPr id="626" name="Google Shape;626;p45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5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5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5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5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5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5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5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" name="Google Shape;634;p45"/>
          <p:cNvGrpSpPr/>
          <p:nvPr/>
        </p:nvGrpSpPr>
        <p:grpSpPr>
          <a:xfrm flipH="1">
            <a:off x="532405" y="4205570"/>
            <a:ext cx="492036" cy="492056"/>
            <a:chOff x="238125" y="1209825"/>
            <a:chExt cx="621650" cy="621675"/>
          </a:xfrm>
        </p:grpSpPr>
        <p:sp>
          <p:nvSpPr>
            <p:cNvPr id="635" name="Google Shape;635;p45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5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5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5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5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5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5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5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45"/>
          <p:cNvGrpSpPr/>
          <p:nvPr/>
        </p:nvGrpSpPr>
        <p:grpSpPr>
          <a:xfrm>
            <a:off x="1790854" y="2089553"/>
            <a:ext cx="491009" cy="490979"/>
            <a:chOff x="-46772025" y="2701925"/>
            <a:chExt cx="300900" cy="300900"/>
          </a:xfrm>
        </p:grpSpPr>
        <p:sp>
          <p:nvSpPr>
            <p:cNvPr id="644" name="Google Shape;644;p45"/>
            <p:cNvSpPr/>
            <p:nvPr/>
          </p:nvSpPr>
          <p:spPr>
            <a:xfrm>
              <a:off x="-46647575" y="2826375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072" y="694"/>
                  </a:moveTo>
                  <a:cubicBezTo>
                    <a:pt x="1261" y="694"/>
                    <a:pt x="1418" y="851"/>
                    <a:pt x="1418" y="1040"/>
                  </a:cubicBezTo>
                  <a:cubicBezTo>
                    <a:pt x="1418" y="1229"/>
                    <a:pt x="1261" y="1387"/>
                    <a:pt x="1072" y="1387"/>
                  </a:cubicBezTo>
                  <a:cubicBezTo>
                    <a:pt x="883" y="1387"/>
                    <a:pt x="725" y="1229"/>
                    <a:pt x="725" y="1040"/>
                  </a:cubicBez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670" y="2143"/>
                    <a:pt x="2143" y="1670"/>
                    <a:pt x="2143" y="1072"/>
                  </a:cubicBezTo>
                  <a:cubicBezTo>
                    <a:pt x="2112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5"/>
            <p:cNvSpPr/>
            <p:nvPr/>
          </p:nvSpPr>
          <p:spPr>
            <a:xfrm>
              <a:off x="-46772025" y="270192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6365" y="1482"/>
                  </a:moveTo>
                  <a:cubicBezTo>
                    <a:pt x="8602" y="1639"/>
                    <a:pt x="10429" y="3466"/>
                    <a:pt x="10587" y="5672"/>
                  </a:cubicBezTo>
                  <a:lnTo>
                    <a:pt x="9862" y="5672"/>
                  </a:lnTo>
                  <a:cubicBezTo>
                    <a:pt x="9704" y="3813"/>
                    <a:pt x="8224" y="2301"/>
                    <a:pt x="6365" y="2143"/>
                  </a:cubicBezTo>
                  <a:lnTo>
                    <a:pt x="6365" y="1482"/>
                  </a:lnTo>
                  <a:close/>
                  <a:moveTo>
                    <a:pt x="5703" y="1482"/>
                  </a:moveTo>
                  <a:lnTo>
                    <a:pt x="5703" y="2206"/>
                  </a:lnTo>
                  <a:cubicBezTo>
                    <a:pt x="3845" y="2364"/>
                    <a:pt x="2364" y="3844"/>
                    <a:pt x="2206" y="5703"/>
                  </a:cubicBezTo>
                  <a:lnTo>
                    <a:pt x="1482" y="5703"/>
                  </a:lnTo>
                  <a:cubicBezTo>
                    <a:pt x="1639" y="3466"/>
                    <a:pt x="3466" y="1639"/>
                    <a:pt x="5703" y="1482"/>
                  </a:cubicBezTo>
                  <a:close/>
                  <a:moveTo>
                    <a:pt x="6365" y="2868"/>
                  </a:moveTo>
                  <a:cubicBezTo>
                    <a:pt x="7814" y="3025"/>
                    <a:pt x="9011" y="4191"/>
                    <a:pt x="9169" y="5672"/>
                  </a:cubicBezTo>
                  <a:lnTo>
                    <a:pt x="8854" y="5672"/>
                  </a:lnTo>
                  <a:cubicBezTo>
                    <a:pt x="8665" y="5672"/>
                    <a:pt x="8507" y="5829"/>
                    <a:pt x="8507" y="6018"/>
                  </a:cubicBezTo>
                  <a:cubicBezTo>
                    <a:pt x="8507" y="6207"/>
                    <a:pt x="8665" y="6365"/>
                    <a:pt x="8854" y="6365"/>
                  </a:cubicBezTo>
                  <a:lnTo>
                    <a:pt x="9169" y="6365"/>
                  </a:lnTo>
                  <a:cubicBezTo>
                    <a:pt x="9011" y="7814"/>
                    <a:pt x="7846" y="9011"/>
                    <a:pt x="6365" y="9169"/>
                  </a:cubicBezTo>
                  <a:lnTo>
                    <a:pt x="6365" y="8854"/>
                  </a:lnTo>
                  <a:cubicBezTo>
                    <a:pt x="6365" y="8665"/>
                    <a:pt x="6207" y="8507"/>
                    <a:pt x="6018" y="8507"/>
                  </a:cubicBezTo>
                  <a:cubicBezTo>
                    <a:pt x="5829" y="8507"/>
                    <a:pt x="5672" y="8665"/>
                    <a:pt x="5672" y="8854"/>
                  </a:cubicBezTo>
                  <a:lnTo>
                    <a:pt x="5672" y="9169"/>
                  </a:lnTo>
                  <a:cubicBezTo>
                    <a:pt x="4223" y="9011"/>
                    <a:pt x="3025" y="7814"/>
                    <a:pt x="2868" y="6365"/>
                  </a:cubicBezTo>
                  <a:lnTo>
                    <a:pt x="3183" y="6365"/>
                  </a:lnTo>
                  <a:cubicBezTo>
                    <a:pt x="3372" y="6365"/>
                    <a:pt x="3529" y="6207"/>
                    <a:pt x="3529" y="6018"/>
                  </a:cubicBezTo>
                  <a:cubicBezTo>
                    <a:pt x="3529" y="5829"/>
                    <a:pt x="3372" y="5672"/>
                    <a:pt x="3183" y="5672"/>
                  </a:cubicBezTo>
                  <a:lnTo>
                    <a:pt x="2868" y="5672"/>
                  </a:lnTo>
                  <a:cubicBezTo>
                    <a:pt x="3025" y="4191"/>
                    <a:pt x="4191" y="3025"/>
                    <a:pt x="5672" y="2868"/>
                  </a:cubicBezTo>
                  <a:lnTo>
                    <a:pt x="5672" y="3183"/>
                  </a:lnTo>
                  <a:cubicBezTo>
                    <a:pt x="5672" y="3372"/>
                    <a:pt x="5829" y="3529"/>
                    <a:pt x="6018" y="3529"/>
                  </a:cubicBezTo>
                  <a:cubicBezTo>
                    <a:pt x="6207" y="3529"/>
                    <a:pt x="6365" y="3372"/>
                    <a:pt x="6365" y="3183"/>
                  </a:cubicBezTo>
                  <a:lnTo>
                    <a:pt x="6365" y="2868"/>
                  </a:lnTo>
                  <a:close/>
                  <a:moveTo>
                    <a:pt x="2206" y="6365"/>
                  </a:moveTo>
                  <a:cubicBezTo>
                    <a:pt x="2364" y="8224"/>
                    <a:pt x="3845" y="9704"/>
                    <a:pt x="5703" y="9862"/>
                  </a:cubicBezTo>
                  <a:lnTo>
                    <a:pt x="5703" y="10586"/>
                  </a:lnTo>
                  <a:cubicBezTo>
                    <a:pt x="3466" y="10429"/>
                    <a:pt x="1639" y="8602"/>
                    <a:pt x="1482" y="6365"/>
                  </a:cubicBezTo>
                  <a:close/>
                  <a:moveTo>
                    <a:pt x="10618" y="6365"/>
                  </a:moveTo>
                  <a:cubicBezTo>
                    <a:pt x="10429" y="8602"/>
                    <a:pt x="8602" y="10429"/>
                    <a:pt x="6396" y="10586"/>
                  </a:cubicBezTo>
                  <a:lnTo>
                    <a:pt x="6396" y="9862"/>
                  </a:lnTo>
                  <a:cubicBezTo>
                    <a:pt x="8255" y="9704"/>
                    <a:pt x="9767" y="8224"/>
                    <a:pt x="9925" y="6365"/>
                  </a:cubicBezTo>
                  <a:close/>
                  <a:moveTo>
                    <a:pt x="6018" y="1"/>
                  </a:moveTo>
                  <a:cubicBezTo>
                    <a:pt x="5829" y="1"/>
                    <a:pt x="5672" y="158"/>
                    <a:pt x="5672" y="347"/>
                  </a:cubicBezTo>
                  <a:lnTo>
                    <a:pt x="5672" y="725"/>
                  </a:lnTo>
                  <a:cubicBezTo>
                    <a:pt x="4412" y="820"/>
                    <a:pt x="3183" y="1356"/>
                    <a:pt x="2269" y="2269"/>
                  </a:cubicBezTo>
                  <a:cubicBezTo>
                    <a:pt x="1387" y="3183"/>
                    <a:pt x="820" y="4348"/>
                    <a:pt x="757" y="5672"/>
                  </a:cubicBez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07"/>
                    <a:pt x="158" y="6365"/>
                    <a:pt x="347" y="6365"/>
                  </a:cubicBezTo>
                  <a:lnTo>
                    <a:pt x="757" y="6365"/>
                  </a:lnTo>
                  <a:cubicBezTo>
                    <a:pt x="820" y="7625"/>
                    <a:pt x="1387" y="8854"/>
                    <a:pt x="2269" y="9767"/>
                  </a:cubicBezTo>
                  <a:cubicBezTo>
                    <a:pt x="3183" y="10649"/>
                    <a:pt x="4380" y="11217"/>
                    <a:pt x="5672" y="11280"/>
                  </a:cubicBez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1280"/>
                  </a:lnTo>
                  <a:cubicBezTo>
                    <a:pt x="7625" y="11217"/>
                    <a:pt x="8854" y="10649"/>
                    <a:pt x="9767" y="9767"/>
                  </a:cubicBezTo>
                  <a:cubicBezTo>
                    <a:pt x="10681" y="8854"/>
                    <a:pt x="11217" y="7656"/>
                    <a:pt x="11280" y="6365"/>
                  </a:cubicBezTo>
                  <a:lnTo>
                    <a:pt x="11689" y="6365"/>
                  </a:lnTo>
                  <a:cubicBezTo>
                    <a:pt x="11878" y="6365"/>
                    <a:pt x="12036" y="6207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1280" y="5672"/>
                  </a:lnTo>
                  <a:cubicBezTo>
                    <a:pt x="11217" y="4411"/>
                    <a:pt x="10650" y="3183"/>
                    <a:pt x="9767" y="2269"/>
                  </a:cubicBezTo>
                  <a:cubicBezTo>
                    <a:pt x="8854" y="1356"/>
                    <a:pt x="7688" y="820"/>
                    <a:pt x="6365" y="725"/>
                  </a:cubicBez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6" name="Google Shape;646;p45"/>
          <p:cNvSpPr/>
          <p:nvPr/>
        </p:nvSpPr>
        <p:spPr>
          <a:xfrm>
            <a:off x="4325922" y="2069099"/>
            <a:ext cx="492314" cy="490979"/>
          </a:xfrm>
          <a:custGeom>
            <a:avLst/>
            <a:gdLst/>
            <a:ahLst/>
            <a:cxnLst/>
            <a:rect l="l" t="t" r="r" b="b"/>
            <a:pathLst>
              <a:path w="12068" h="12036" extrusionOk="0">
                <a:moveTo>
                  <a:pt x="4222" y="630"/>
                </a:moveTo>
                <a:cubicBezTo>
                  <a:pt x="5010" y="630"/>
                  <a:pt x="5640" y="1292"/>
                  <a:pt x="5640" y="2048"/>
                </a:cubicBezTo>
                <a:lnTo>
                  <a:pt x="5640" y="9767"/>
                </a:lnTo>
                <a:cubicBezTo>
                  <a:pt x="5703" y="10617"/>
                  <a:pt x="5073" y="11311"/>
                  <a:pt x="4285" y="11311"/>
                </a:cubicBezTo>
                <a:cubicBezTo>
                  <a:pt x="3498" y="11311"/>
                  <a:pt x="2868" y="10680"/>
                  <a:pt x="2868" y="9893"/>
                </a:cubicBezTo>
                <a:lnTo>
                  <a:pt x="2868" y="9830"/>
                </a:lnTo>
                <a:cubicBezTo>
                  <a:pt x="3403" y="9767"/>
                  <a:pt x="3907" y="9515"/>
                  <a:pt x="4254" y="9137"/>
                </a:cubicBezTo>
                <a:cubicBezTo>
                  <a:pt x="4380" y="9011"/>
                  <a:pt x="4380" y="8790"/>
                  <a:pt x="4254" y="8633"/>
                </a:cubicBezTo>
                <a:cubicBezTo>
                  <a:pt x="4191" y="8570"/>
                  <a:pt x="4104" y="8538"/>
                  <a:pt x="4014" y="8538"/>
                </a:cubicBezTo>
                <a:cubicBezTo>
                  <a:pt x="3923" y="8538"/>
                  <a:pt x="3829" y="8570"/>
                  <a:pt x="3750" y="8633"/>
                </a:cubicBezTo>
                <a:cubicBezTo>
                  <a:pt x="3435" y="8948"/>
                  <a:pt x="2962" y="9137"/>
                  <a:pt x="2490" y="9137"/>
                </a:cubicBezTo>
                <a:cubicBezTo>
                  <a:pt x="1513" y="9137"/>
                  <a:pt x="725" y="8349"/>
                  <a:pt x="725" y="7372"/>
                </a:cubicBezTo>
                <a:cubicBezTo>
                  <a:pt x="725" y="7057"/>
                  <a:pt x="788" y="6742"/>
                  <a:pt x="946" y="6490"/>
                </a:cubicBezTo>
                <a:cubicBezTo>
                  <a:pt x="1387" y="6805"/>
                  <a:pt x="1891" y="6994"/>
                  <a:pt x="2490" y="6994"/>
                </a:cubicBezTo>
                <a:cubicBezTo>
                  <a:pt x="2679" y="6994"/>
                  <a:pt x="2836" y="6837"/>
                  <a:pt x="2836" y="6648"/>
                </a:cubicBezTo>
                <a:cubicBezTo>
                  <a:pt x="2836" y="6459"/>
                  <a:pt x="2679" y="6301"/>
                  <a:pt x="2490" y="6301"/>
                </a:cubicBezTo>
                <a:cubicBezTo>
                  <a:pt x="1513" y="6301"/>
                  <a:pt x="725" y="5514"/>
                  <a:pt x="725" y="4537"/>
                </a:cubicBezTo>
                <a:cubicBezTo>
                  <a:pt x="725" y="3623"/>
                  <a:pt x="1387" y="2899"/>
                  <a:pt x="2238" y="2804"/>
                </a:cubicBezTo>
                <a:cubicBezTo>
                  <a:pt x="2521" y="3623"/>
                  <a:pt x="3309" y="4159"/>
                  <a:pt x="4222" y="4159"/>
                </a:cubicBezTo>
                <a:cubicBezTo>
                  <a:pt x="4411" y="4159"/>
                  <a:pt x="4569" y="4001"/>
                  <a:pt x="4569" y="3812"/>
                </a:cubicBezTo>
                <a:cubicBezTo>
                  <a:pt x="4569" y="3623"/>
                  <a:pt x="4411" y="3466"/>
                  <a:pt x="4222" y="3466"/>
                </a:cubicBezTo>
                <a:cubicBezTo>
                  <a:pt x="3435" y="3466"/>
                  <a:pt x="2805" y="2836"/>
                  <a:pt x="2805" y="2048"/>
                </a:cubicBezTo>
                <a:cubicBezTo>
                  <a:pt x="2805" y="1261"/>
                  <a:pt x="3435" y="630"/>
                  <a:pt x="4222" y="630"/>
                </a:cubicBezTo>
                <a:close/>
                <a:moveTo>
                  <a:pt x="7814" y="788"/>
                </a:moveTo>
                <a:cubicBezTo>
                  <a:pt x="8602" y="788"/>
                  <a:pt x="9232" y="1418"/>
                  <a:pt x="9232" y="2206"/>
                </a:cubicBezTo>
                <a:cubicBezTo>
                  <a:pt x="9232" y="2993"/>
                  <a:pt x="8602" y="3623"/>
                  <a:pt x="7814" y="3623"/>
                </a:cubicBezTo>
                <a:cubicBezTo>
                  <a:pt x="7593" y="3623"/>
                  <a:pt x="7436" y="3781"/>
                  <a:pt x="7436" y="3970"/>
                </a:cubicBezTo>
                <a:cubicBezTo>
                  <a:pt x="7436" y="4159"/>
                  <a:pt x="7593" y="4316"/>
                  <a:pt x="7814" y="4316"/>
                </a:cubicBezTo>
                <a:cubicBezTo>
                  <a:pt x="8696" y="4316"/>
                  <a:pt x="9484" y="3749"/>
                  <a:pt x="9767" y="2962"/>
                </a:cubicBezTo>
                <a:cubicBezTo>
                  <a:pt x="10649" y="3056"/>
                  <a:pt x="11311" y="3812"/>
                  <a:pt x="11311" y="4695"/>
                </a:cubicBezTo>
                <a:cubicBezTo>
                  <a:pt x="11311" y="5671"/>
                  <a:pt x="10523" y="6459"/>
                  <a:pt x="9547" y="6459"/>
                </a:cubicBezTo>
                <a:cubicBezTo>
                  <a:pt x="9326" y="6459"/>
                  <a:pt x="9169" y="6616"/>
                  <a:pt x="9169" y="6805"/>
                </a:cubicBezTo>
                <a:cubicBezTo>
                  <a:pt x="9169" y="6994"/>
                  <a:pt x="9326" y="7152"/>
                  <a:pt x="9547" y="7152"/>
                </a:cubicBezTo>
                <a:cubicBezTo>
                  <a:pt x="10114" y="7152"/>
                  <a:pt x="10649" y="6963"/>
                  <a:pt x="11059" y="6648"/>
                </a:cubicBezTo>
                <a:cubicBezTo>
                  <a:pt x="11217" y="6931"/>
                  <a:pt x="11311" y="7215"/>
                  <a:pt x="11311" y="7530"/>
                </a:cubicBezTo>
                <a:cubicBezTo>
                  <a:pt x="11374" y="8381"/>
                  <a:pt x="10586" y="9168"/>
                  <a:pt x="9610" y="9168"/>
                </a:cubicBezTo>
                <a:cubicBezTo>
                  <a:pt x="9137" y="9168"/>
                  <a:pt x="8696" y="8979"/>
                  <a:pt x="8350" y="8664"/>
                </a:cubicBezTo>
                <a:cubicBezTo>
                  <a:pt x="8287" y="8601"/>
                  <a:pt x="8200" y="8570"/>
                  <a:pt x="8109" y="8570"/>
                </a:cubicBezTo>
                <a:cubicBezTo>
                  <a:pt x="8019" y="8570"/>
                  <a:pt x="7924" y="8601"/>
                  <a:pt x="7845" y="8664"/>
                </a:cubicBezTo>
                <a:cubicBezTo>
                  <a:pt x="7719" y="8790"/>
                  <a:pt x="7719" y="9011"/>
                  <a:pt x="7845" y="9168"/>
                </a:cubicBezTo>
                <a:cubicBezTo>
                  <a:pt x="8224" y="9578"/>
                  <a:pt x="8696" y="9798"/>
                  <a:pt x="9232" y="9893"/>
                </a:cubicBezTo>
                <a:lnTo>
                  <a:pt x="9232" y="9924"/>
                </a:lnTo>
                <a:cubicBezTo>
                  <a:pt x="9232" y="10712"/>
                  <a:pt x="8602" y="11342"/>
                  <a:pt x="7814" y="11342"/>
                </a:cubicBezTo>
                <a:cubicBezTo>
                  <a:pt x="7026" y="11342"/>
                  <a:pt x="6396" y="10680"/>
                  <a:pt x="6396" y="9924"/>
                </a:cubicBezTo>
                <a:lnTo>
                  <a:pt x="6396" y="2206"/>
                </a:lnTo>
                <a:cubicBezTo>
                  <a:pt x="6396" y="1418"/>
                  <a:pt x="7058" y="788"/>
                  <a:pt x="7814" y="788"/>
                </a:cubicBezTo>
                <a:close/>
                <a:moveTo>
                  <a:pt x="4254" y="0"/>
                </a:moveTo>
                <a:cubicBezTo>
                  <a:pt x="3088" y="0"/>
                  <a:pt x="2143" y="977"/>
                  <a:pt x="2143" y="2111"/>
                </a:cubicBezTo>
                <a:lnTo>
                  <a:pt x="2143" y="2174"/>
                </a:lnTo>
                <a:cubicBezTo>
                  <a:pt x="946" y="2332"/>
                  <a:pt x="1" y="3340"/>
                  <a:pt x="1" y="4600"/>
                </a:cubicBezTo>
                <a:cubicBezTo>
                  <a:pt x="1" y="5104"/>
                  <a:pt x="158" y="5640"/>
                  <a:pt x="442" y="6018"/>
                </a:cubicBezTo>
                <a:cubicBezTo>
                  <a:pt x="158" y="6427"/>
                  <a:pt x="1" y="6931"/>
                  <a:pt x="1" y="7435"/>
                </a:cubicBezTo>
                <a:cubicBezTo>
                  <a:pt x="1" y="8696"/>
                  <a:pt x="946" y="9735"/>
                  <a:pt x="2143" y="9861"/>
                </a:cubicBezTo>
                <a:lnTo>
                  <a:pt x="2143" y="9924"/>
                </a:lnTo>
                <a:cubicBezTo>
                  <a:pt x="2143" y="11090"/>
                  <a:pt x="3088" y="12035"/>
                  <a:pt x="4254" y="12035"/>
                </a:cubicBezTo>
                <a:cubicBezTo>
                  <a:pt x="5010" y="12035"/>
                  <a:pt x="5640" y="11657"/>
                  <a:pt x="6050" y="11058"/>
                </a:cubicBezTo>
                <a:cubicBezTo>
                  <a:pt x="6428" y="11657"/>
                  <a:pt x="7089" y="12035"/>
                  <a:pt x="7814" y="12035"/>
                </a:cubicBezTo>
                <a:cubicBezTo>
                  <a:pt x="8980" y="12035"/>
                  <a:pt x="9925" y="11058"/>
                  <a:pt x="9925" y="9924"/>
                </a:cubicBezTo>
                <a:lnTo>
                  <a:pt x="9925" y="9861"/>
                </a:lnTo>
                <a:cubicBezTo>
                  <a:pt x="11122" y="9704"/>
                  <a:pt x="12067" y="8696"/>
                  <a:pt x="12067" y="7435"/>
                </a:cubicBezTo>
                <a:cubicBezTo>
                  <a:pt x="12067" y="6931"/>
                  <a:pt x="11910" y="6459"/>
                  <a:pt x="11626" y="6018"/>
                </a:cubicBezTo>
                <a:cubicBezTo>
                  <a:pt x="11910" y="5577"/>
                  <a:pt x="12067" y="5104"/>
                  <a:pt x="12067" y="4600"/>
                </a:cubicBezTo>
                <a:cubicBezTo>
                  <a:pt x="12067" y="3371"/>
                  <a:pt x="11154" y="2363"/>
                  <a:pt x="9925" y="2174"/>
                </a:cubicBezTo>
                <a:lnTo>
                  <a:pt x="9925" y="2111"/>
                </a:lnTo>
                <a:cubicBezTo>
                  <a:pt x="9925" y="945"/>
                  <a:pt x="8980" y="0"/>
                  <a:pt x="7814" y="0"/>
                </a:cubicBezTo>
                <a:cubicBezTo>
                  <a:pt x="7089" y="0"/>
                  <a:pt x="6428" y="378"/>
                  <a:pt x="6050" y="977"/>
                </a:cubicBezTo>
                <a:cubicBezTo>
                  <a:pt x="5640" y="378"/>
                  <a:pt x="4979" y="0"/>
                  <a:pt x="42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7" name="Google Shape;647;p45"/>
          <p:cNvGrpSpPr/>
          <p:nvPr/>
        </p:nvGrpSpPr>
        <p:grpSpPr>
          <a:xfrm>
            <a:off x="6872804" y="2070679"/>
            <a:ext cx="491988" cy="488817"/>
            <a:chOff x="-45665400" y="2703250"/>
            <a:chExt cx="301500" cy="299575"/>
          </a:xfrm>
        </p:grpSpPr>
        <p:sp>
          <p:nvSpPr>
            <p:cNvPr id="648" name="Google Shape;648;p45"/>
            <p:cNvSpPr/>
            <p:nvPr/>
          </p:nvSpPr>
          <p:spPr>
            <a:xfrm>
              <a:off x="-45664625" y="2703250"/>
              <a:ext cx="300725" cy="299575"/>
            </a:xfrm>
            <a:custGeom>
              <a:avLst/>
              <a:gdLst/>
              <a:ahLst/>
              <a:cxnLst/>
              <a:rect l="l" t="t" r="r" b="b"/>
              <a:pathLst>
                <a:path w="12029" h="11983" extrusionOk="0">
                  <a:moveTo>
                    <a:pt x="9799" y="1271"/>
                  </a:moveTo>
                  <a:lnTo>
                    <a:pt x="4947" y="4926"/>
                  </a:lnTo>
                  <a:lnTo>
                    <a:pt x="1482" y="3823"/>
                  </a:lnTo>
                  <a:lnTo>
                    <a:pt x="9799" y="1271"/>
                  </a:lnTo>
                  <a:close/>
                  <a:moveTo>
                    <a:pt x="9830" y="2153"/>
                  </a:moveTo>
                  <a:lnTo>
                    <a:pt x="6459" y="6627"/>
                  </a:lnTo>
                  <a:lnTo>
                    <a:pt x="4727" y="7257"/>
                  </a:lnTo>
                  <a:lnTo>
                    <a:pt x="5357" y="5524"/>
                  </a:lnTo>
                  <a:lnTo>
                    <a:pt x="9830" y="2153"/>
                  </a:lnTo>
                  <a:close/>
                  <a:moveTo>
                    <a:pt x="10681" y="2153"/>
                  </a:moveTo>
                  <a:lnTo>
                    <a:pt x="8098" y="10439"/>
                  </a:lnTo>
                  <a:lnTo>
                    <a:pt x="6995" y="6973"/>
                  </a:lnTo>
                  <a:lnTo>
                    <a:pt x="10681" y="2153"/>
                  </a:lnTo>
                  <a:close/>
                  <a:moveTo>
                    <a:pt x="11627" y="0"/>
                  </a:moveTo>
                  <a:cubicBezTo>
                    <a:pt x="11596" y="0"/>
                    <a:pt x="11564" y="4"/>
                    <a:pt x="11532" y="11"/>
                  </a:cubicBezTo>
                  <a:lnTo>
                    <a:pt x="221" y="3508"/>
                  </a:lnTo>
                  <a:cubicBezTo>
                    <a:pt x="64" y="3571"/>
                    <a:pt x="1" y="3728"/>
                    <a:pt x="1" y="3886"/>
                  </a:cubicBezTo>
                  <a:cubicBezTo>
                    <a:pt x="1" y="4043"/>
                    <a:pt x="127" y="4138"/>
                    <a:pt x="221" y="4232"/>
                  </a:cubicBezTo>
                  <a:lnTo>
                    <a:pt x="4569" y="5619"/>
                  </a:lnTo>
                  <a:lnTo>
                    <a:pt x="3750" y="7824"/>
                  </a:lnTo>
                  <a:cubicBezTo>
                    <a:pt x="3687" y="7919"/>
                    <a:pt x="3750" y="8076"/>
                    <a:pt x="3813" y="8171"/>
                  </a:cubicBezTo>
                  <a:cubicBezTo>
                    <a:pt x="3880" y="8215"/>
                    <a:pt x="3978" y="8260"/>
                    <a:pt x="4063" y="8260"/>
                  </a:cubicBezTo>
                  <a:cubicBezTo>
                    <a:pt x="4099" y="8260"/>
                    <a:pt x="4132" y="8252"/>
                    <a:pt x="4160" y="8234"/>
                  </a:cubicBezTo>
                  <a:lnTo>
                    <a:pt x="6365" y="7414"/>
                  </a:lnTo>
                  <a:lnTo>
                    <a:pt x="7751" y="11762"/>
                  </a:lnTo>
                  <a:cubicBezTo>
                    <a:pt x="7783" y="11920"/>
                    <a:pt x="7940" y="11983"/>
                    <a:pt x="8098" y="11983"/>
                  </a:cubicBezTo>
                  <a:cubicBezTo>
                    <a:pt x="8255" y="11983"/>
                    <a:pt x="8381" y="11857"/>
                    <a:pt x="8476" y="11762"/>
                  </a:cubicBezTo>
                  <a:lnTo>
                    <a:pt x="11973" y="483"/>
                  </a:lnTo>
                  <a:cubicBezTo>
                    <a:pt x="12029" y="205"/>
                    <a:pt x="11862" y="0"/>
                    <a:pt x="11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5"/>
            <p:cNvSpPr/>
            <p:nvPr/>
          </p:nvSpPr>
          <p:spPr>
            <a:xfrm>
              <a:off x="-45663825" y="2879150"/>
              <a:ext cx="71700" cy="71500"/>
            </a:xfrm>
            <a:custGeom>
              <a:avLst/>
              <a:gdLst/>
              <a:ahLst/>
              <a:cxnLst/>
              <a:rect l="l" t="t" r="r" b="b"/>
              <a:pathLst>
                <a:path w="2868" h="2860" extrusionOk="0">
                  <a:moveTo>
                    <a:pt x="2517" y="0"/>
                  </a:moveTo>
                  <a:cubicBezTo>
                    <a:pt x="2418" y="0"/>
                    <a:pt x="2316" y="32"/>
                    <a:pt x="2237" y="95"/>
                  </a:cubicBezTo>
                  <a:lnTo>
                    <a:pt x="126" y="2237"/>
                  </a:lnTo>
                  <a:cubicBezTo>
                    <a:pt x="0" y="2363"/>
                    <a:pt x="0" y="2584"/>
                    <a:pt x="126" y="2741"/>
                  </a:cubicBezTo>
                  <a:cubicBezTo>
                    <a:pt x="205" y="2820"/>
                    <a:pt x="300" y="2859"/>
                    <a:pt x="390" y="2859"/>
                  </a:cubicBezTo>
                  <a:cubicBezTo>
                    <a:pt x="481" y="2859"/>
                    <a:pt x="568" y="2820"/>
                    <a:pt x="631" y="2741"/>
                  </a:cubicBezTo>
                  <a:lnTo>
                    <a:pt x="2773" y="630"/>
                  </a:lnTo>
                  <a:cubicBezTo>
                    <a:pt x="2867" y="504"/>
                    <a:pt x="2867" y="252"/>
                    <a:pt x="2773" y="95"/>
                  </a:cubicBezTo>
                  <a:cubicBezTo>
                    <a:pt x="2710" y="32"/>
                    <a:pt x="2615" y="0"/>
                    <a:pt x="2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5"/>
            <p:cNvSpPr/>
            <p:nvPr/>
          </p:nvSpPr>
          <p:spPr>
            <a:xfrm>
              <a:off x="-45613425" y="2929750"/>
              <a:ext cx="71700" cy="71500"/>
            </a:xfrm>
            <a:custGeom>
              <a:avLst/>
              <a:gdLst/>
              <a:ahLst/>
              <a:cxnLst/>
              <a:rect l="l" t="t" r="r" b="b"/>
              <a:pathLst>
                <a:path w="2868" h="2860" extrusionOk="0">
                  <a:moveTo>
                    <a:pt x="2478" y="1"/>
                  </a:moveTo>
                  <a:cubicBezTo>
                    <a:pt x="2387" y="1"/>
                    <a:pt x="2301" y="40"/>
                    <a:pt x="2238" y="119"/>
                  </a:cubicBezTo>
                  <a:lnTo>
                    <a:pt x="127" y="2261"/>
                  </a:lnTo>
                  <a:cubicBezTo>
                    <a:pt x="1" y="2387"/>
                    <a:pt x="1" y="2608"/>
                    <a:pt x="127" y="2765"/>
                  </a:cubicBezTo>
                  <a:cubicBezTo>
                    <a:pt x="190" y="2828"/>
                    <a:pt x="276" y="2860"/>
                    <a:pt x="367" y="2860"/>
                  </a:cubicBezTo>
                  <a:cubicBezTo>
                    <a:pt x="458" y="2860"/>
                    <a:pt x="552" y="2828"/>
                    <a:pt x="631" y="2765"/>
                  </a:cubicBezTo>
                  <a:lnTo>
                    <a:pt x="2742" y="654"/>
                  </a:lnTo>
                  <a:cubicBezTo>
                    <a:pt x="2868" y="528"/>
                    <a:pt x="2868" y="276"/>
                    <a:pt x="2742" y="119"/>
                  </a:cubicBezTo>
                  <a:cubicBezTo>
                    <a:pt x="2663" y="40"/>
                    <a:pt x="2568" y="1"/>
                    <a:pt x="24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5"/>
            <p:cNvSpPr/>
            <p:nvPr/>
          </p:nvSpPr>
          <p:spPr>
            <a:xfrm>
              <a:off x="-45665400" y="2923050"/>
              <a:ext cx="81150" cy="79000"/>
            </a:xfrm>
            <a:custGeom>
              <a:avLst/>
              <a:gdLst/>
              <a:ahLst/>
              <a:cxnLst/>
              <a:rect l="l" t="t" r="r" b="b"/>
              <a:pathLst>
                <a:path w="3246" h="3160" extrusionOk="0">
                  <a:moveTo>
                    <a:pt x="2859" y="1"/>
                  </a:moveTo>
                  <a:cubicBezTo>
                    <a:pt x="2765" y="1"/>
                    <a:pt x="2663" y="24"/>
                    <a:pt x="2584" y="72"/>
                  </a:cubicBezTo>
                  <a:lnTo>
                    <a:pt x="95" y="2561"/>
                  </a:lnTo>
                  <a:cubicBezTo>
                    <a:pt x="0" y="2687"/>
                    <a:pt x="0" y="2907"/>
                    <a:pt x="95" y="3065"/>
                  </a:cubicBezTo>
                  <a:cubicBezTo>
                    <a:pt x="158" y="3128"/>
                    <a:pt x="252" y="3159"/>
                    <a:pt x="351" y="3159"/>
                  </a:cubicBezTo>
                  <a:cubicBezTo>
                    <a:pt x="449" y="3159"/>
                    <a:pt x="552" y="3128"/>
                    <a:pt x="631" y="3065"/>
                  </a:cubicBezTo>
                  <a:lnTo>
                    <a:pt x="3088" y="607"/>
                  </a:lnTo>
                  <a:cubicBezTo>
                    <a:pt x="3245" y="450"/>
                    <a:pt x="3245" y="229"/>
                    <a:pt x="3088" y="72"/>
                  </a:cubicBezTo>
                  <a:cubicBezTo>
                    <a:pt x="3041" y="24"/>
                    <a:pt x="2954" y="1"/>
                    <a:pt x="28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1336;p72">
            <a:extLst>
              <a:ext uri="{FF2B5EF4-FFF2-40B4-BE49-F238E27FC236}">
                <a16:creationId xmlns:a16="http://schemas.microsoft.com/office/drawing/2014/main" id="{CF8BD218-3B74-1C37-71E9-ACDF78D3B239}"/>
              </a:ext>
            </a:extLst>
          </p:cNvPr>
          <p:cNvSpPr/>
          <p:nvPr/>
        </p:nvSpPr>
        <p:spPr>
          <a:xfrm rot="16200000">
            <a:off x="-1364274" y="3098503"/>
            <a:ext cx="2733696" cy="4659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800"/>
              </a:rPr>
              <a:t>CRYPTO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2"/>
          <p:cNvSpPr/>
          <p:nvPr/>
        </p:nvSpPr>
        <p:spPr>
          <a:xfrm>
            <a:off x="614825" y="2967875"/>
            <a:ext cx="3552300" cy="49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2"/>
          <p:cNvSpPr txBox="1">
            <a:spLocks noGrp="1"/>
          </p:cNvSpPr>
          <p:nvPr>
            <p:ph type="title"/>
          </p:nvPr>
        </p:nvSpPr>
        <p:spPr>
          <a:xfrm>
            <a:off x="720000" y="1720278"/>
            <a:ext cx="3739200" cy="19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HASHING</a:t>
            </a:r>
            <a:endParaRPr lang="en-US"/>
          </a:p>
        </p:txBody>
      </p:sp>
      <p:sp>
        <p:nvSpPr>
          <p:cNvPr id="524" name="Google Shape;524;p42"/>
          <p:cNvSpPr txBox="1">
            <a:spLocks noGrp="1"/>
          </p:cNvSpPr>
          <p:nvPr>
            <p:ph type="title" idx="2"/>
          </p:nvPr>
        </p:nvSpPr>
        <p:spPr>
          <a:xfrm>
            <a:off x="720000" y="794322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526" name="Google Shape;526;p42"/>
          <p:cNvPicPr preferRelativeResize="0"/>
          <p:nvPr/>
        </p:nvPicPr>
        <p:blipFill rotWithShape="1">
          <a:blip r:embed="rId3">
            <a:alphaModFix amt="78000"/>
          </a:blip>
          <a:srcRect l="20509" t="29460" r="119" b="16897"/>
          <a:stretch/>
        </p:blipFill>
        <p:spPr>
          <a:xfrm>
            <a:off x="4843004" y="807000"/>
            <a:ext cx="3411600" cy="3460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27" name="Google Shape;527;p42"/>
          <p:cNvSpPr/>
          <p:nvPr/>
        </p:nvSpPr>
        <p:spPr>
          <a:xfrm>
            <a:off x="4366950" y="959300"/>
            <a:ext cx="1726500" cy="492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8" name="Google Shape;528;p42"/>
          <p:cNvGrpSpPr/>
          <p:nvPr/>
        </p:nvGrpSpPr>
        <p:grpSpPr>
          <a:xfrm flipH="1">
            <a:off x="8068692" y="383970"/>
            <a:ext cx="492036" cy="492056"/>
            <a:chOff x="238125" y="1209825"/>
            <a:chExt cx="621650" cy="621675"/>
          </a:xfrm>
        </p:grpSpPr>
        <p:sp>
          <p:nvSpPr>
            <p:cNvPr id="529" name="Google Shape;529;p42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2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2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2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2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2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2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2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42"/>
          <p:cNvGrpSpPr/>
          <p:nvPr/>
        </p:nvGrpSpPr>
        <p:grpSpPr>
          <a:xfrm flipH="1">
            <a:off x="4061817" y="4021445"/>
            <a:ext cx="492036" cy="492056"/>
            <a:chOff x="238125" y="1209825"/>
            <a:chExt cx="621650" cy="621675"/>
          </a:xfrm>
        </p:grpSpPr>
        <p:sp>
          <p:nvSpPr>
            <p:cNvPr id="538" name="Google Shape;538;p42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2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2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2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2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2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2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2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1336;p72">
            <a:extLst>
              <a:ext uri="{FF2B5EF4-FFF2-40B4-BE49-F238E27FC236}">
                <a16:creationId xmlns:a16="http://schemas.microsoft.com/office/drawing/2014/main" id="{02C7334B-3D50-4FCA-7B2D-3700F850D6AA}"/>
              </a:ext>
            </a:extLst>
          </p:cNvPr>
          <p:cNvSpPr/>
          <p:nvPr/>
        </p:nvSpPr>
        <p:spPr>
          <a:xfrm rot="16200000">
            <a:off x="7686691" y="2088410"/>
            <a:ext cx="2733696" cy="4659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800"/>
              </a:rPr>
              <a:t>CRYPTO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1"/>
          <p:cNvSpPr txBox="1">
            <a:spLocks noGrp="1"/>
          </p:cNvSpPr>
          <p:nvPr>
            <p:ph type="subTitle" idx="1"/>
          </p:nvPr>
        </p:nvSpPr>
        <p:spPr>
          <a:xfrm>
            <a:off x="4017650" y="1521438"/>
            <a:ext cx="4215000" cy="13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/>
              <a:buChar char="ü"/>
            </a:pPr>
            <a:r>
              <a:rPr lang="en" b="1"/>
              <a:t>Hashing is a process of converting input data (often of variable length) into a fixed-length string of characters, which is typically a hexadecimal number.</a:t>
            </a:r>
            <a:endParaRPr lang="en-US"/>
          </a:p>
          <a:p>
            <a:pPr marL="285750" indent="-285750" algn="just">
              <a:buFont typeface="Wingdings"/>
              <a:buChar char="ü"/>
            </a:pPr>
            <a:endParaRPr lang="en" b="1"/>
          </a:p>
          <a:p>
            <a:pPr marL="285750" indent="-285750" algn="just">
              <a:buFont typeface="Wingdings"/>
              <a:buChar char="ü"/>
            </a:pPr>
            <a:r>
              <a:rPr lang="en" b="1"/>
              <a:t>It's a one-way function, meaning you can't easily reverse it to obtain the original input.</a:t>
            </a:r>
          </a:p>
          <a:p>
            <a:pPr marL="285750" indent="-285750" algn="just">
              <a:buFont typeface="Wingdings"/>
              <a:buChar char="ü"/>
            </a:pPr>
            <a:endParaRPr lang="en" b="1"/>
          </a:p>
          <a:p>
            <a:pPr marL="285750" indent="-285750" algn="just">
              <a:buFont typeface="Wingdings"/>
              <a:buChar char="ü"/>
            </a:pPr>
            <a:r>
              <a:rPr lang="en" b="1"/>
              <a:t>Hash functions are commonly used for data indexing, password storage, and data integrity verification.</a:t>
            </a:r>
          </a:p>
          <a:p>
            <a:pPr marL="285750" lvl="0" indent="-285750" algn="just">
              <a:spcBef>
                <a:spcPts val="0"/>
              </a:spcBef>
              <a:spcAft>
                <a:spcPts val="1600"/>
              </a:spcAft>
              <a:buFont typeface="Wingdings"/>
              <a:buChar char="ü"/>
            </a:pPr>
            <a:endParaRPr lang="en" b="1"/>
          </a:p>
        </p:txBody>
      </p:sp>
      <p:pic>
        <p:nvPicPr>
          <p:cNvPr id="498" name="Google Shape;498;p41"/>
          <p:cNvPicPr preferRelativeResize="0"/>
          <p:nvPr/>
        </p:nvPicPr>
        <p:blipFill rotWithShape="1">
          <a:blip r:embed="rId3">
            <a:alphaModFix/>
          </a:blip>
          <a:srcRect l="43355" t="4353" r="17571" b="25199"/>
          <a:stretch/>
        </p:blipFill>
        <p:spPr>
          <a:xfrm>
            <a:off x="802951" y="1275750"/>
            <a:ext cx="2765700" cy="2805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499" name="Google Shape;499;p41"/>
          <p:cNvGrpSpPr/>
          <p:nvPr/>
        </p:nvGrpSpPr>
        <p:grpSpPr>
          <a:xfrm flipH="1">
            <a:off x="3638167" y="4073534"/>
            <a:ext cx="492036" cy="492056"/>
            <a:chOff x="238125" y="1209825"/>
            <a:chExt cx="621650" cy="621675"/>
          </a:xfrm>
        </p:grpSpPr>
        <p:sp>
          <p:nvSpPr>
            <p:cNvPr id="500" name="Google Shape;500;p41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1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1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1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1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1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1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1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41"/>
          <p:cNvGrpSpPr/>
          <p:nvPr/>
        </p:nvGrpSpPr>
        <p:grpSpPr>
          <a:xfrm flipH="1">
            <a:off x="8177977" y="383970"/>
            <a:ext cx="492036" cy="492056"/>
            <a:chOff x="238125" y="1209825"/>
            <a:chExt cx="621650" cy="621675"/>
          </a:xfrm>
        </p:grpSpPr>
        <p:sp>
          <p:nvSpPr>
            <p:cNvPr id="509" name="Google Shape;509;p41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1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1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1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1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1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1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1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7" name="Google Shape;517;p41"/>
          <p:cNvSpPr/>
          <p:nvPr/>
        </p:nvSpPr>
        <p:spPr>
          <a:xfrm flipH="1">
            <a:off x="4081149" y="783750"/>
            <a:ext cx="1726500" cy="492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Montserrat"/>
              </a:rPr>
              <a:t>HASHING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7" name="Google Shape;897;p54"/>
          <p:cNvPicPr preferRelativeResize="0"/>
          <p:nvPr/>
        </p:nvPicPr>
        <p:blipFill rotWithShape="1">
          <a:blip r:embed="rId3">
            <a:alphaModFix amt="83000"/>
          </a:blip>
          <a:srcRect l="22268" r="22268"/>
          <a:stretch/>
        </p:blipFill>
        <p:spPr>
          <a:xfrm>
            <a:off x="672371" y="878325"/>
            <a:ext cx="3411600" cy="3460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98" name="Google Shape;898;p54"/>
          <p:cNvSpPr/>
          <p:nvPr/>
        </p:nvSpPr>
        <p:spPr>
          <a:xfrm rot="10800000" flipH="1">
            <a:off x="5713488" y="-3028450"/>
            <a:ext cx="4916700" cy="4916700"/>
          </a:xfrm>
          <a:prstGeom prst="blockArc">
            <a:avLst>
              <a:gd name="adj1" fmla="val 5458868"/>
              <a:gd name="adj2" fmla="val 64197"/>
              <a:gd name="adj3" fmla="val 1843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54"/>
          <p:cNvSpPr/>
          <p:nvPr/>
        </p:nvSpPr>
        <p:spPr>
          <a:xfrm flipH="1">
            <a:off x="4586500" y="3071197"/>
            <a:ext cx="3552300" cy="49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54"/>
          <p:cNvSpPr/>
          <p:nvPr/>
        </p:nvSpPr>
        <p:spPr>
          <a:xfrm flipH="1">
            <a:off x="2896625" y="959300"/>
            <a:ext cx="1726500" cy="492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1" name="Google Shape;901;p54"/>
          <p:cNvGrpSpPr/>
          <p:nvPr/>
        </p:nvGrpSpPr>
        <p:grpSpPr>
          <a:xfrm>
            <a:off x="429347" y="383970"/>
            <a:ext cx="492036" cy="492056"/>
            <a:chOff x="238125" y="1209825"/>
            <a:chExt cx="621650" cy="621675"/>
          </a:xfrm>
        </p:grpSpPr>
        <p:sp>
          <p:nvSpPr>
            <p:cNvPr id="902" name="Google Shape;902;p54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54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54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54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4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4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4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4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0" name="Google Shape;910;p54"/>
          <p:cNvGrpSpPr/>
          <p:nvPr/>
        </p:nvGrpSpPr>
        <p:grpSpPr>
          <a:xfrm>
            <a:off x="4436222" y="4021445"/>
            <a:ext cx="492036" cy="492056"/>
            <a:chOff x="238125" y="1209825"/>
            <a:chExt cx="621650" cy="621675"/>
          </a:xfrm>
        </p:grpSpPr>
        <p:sp>
          <p:nvSpPr>
            <p:cNvPr id="911" name="Google Shape;911;p54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4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4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4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54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4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54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4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9" name="Google Shape;919;p54"/>
          <p:cNvSpPr txBox="1">
            <a:spLocks noGrp="1"/>
          </p:cNvSpPr>
          <p:nvPr>
            <p:ph type="title"/>
          </p:nvPr>
        </p:nvSpPr>
        <p:spPr>
          <a:xfrm>
            <a:off x="4357400" y="1720278"/>
            <a:ext cx="3739200" cy="19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DOUBLE HASHING</a:t>
            </a:r>
            <a:endParaRPr lang="en-US"/>
          </a:p>
        </p:txBody>
      </p:sp>
      <p:sp>
        <p:nvSpPr>
          <p:cNvPr id="920" name="Google Shape;920;p54"/>
          <p:cNvSpPr txBox="1">
            <a:spLocks noGrp="1"/>
          </p:cNvSpPr>
          <p:nvPr>
            <p:ph type="title" idx="2"/>
          </p:nvPr>
        </p:nvSpPr>
        <p:spPr>
          <a:xfrm>
            <a:off x="7039700" y="794322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3"/>
          <p:cNvSpPr txBox="1">
            <a:spLocks noGrp="1"/>
          </p:cNvSpPr>
          <p:nvPr>
            <p:ph type="body" idx="1"/>
          </p:nvPr>
        </p:nvSpPr>
        <p:spPr>
          <a:xfrm>
            <a:off x="4278725" y="1747908"/>
            <a:ext cx="4097400" cy="21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/>
              <a:buChar char="ü"/>
            </a:pPr>
            <a:r>
              <a:rPr lang="en" b="1">
                <a:solidFill>
                  <a:schemeClr val="accent3"/>
                </a:solidFill>
              </a:rPr>
              <a:t>Double hashing is a technique used in hash tables to handle collisions (when multiple items map to the same hash value).</a:t>
            </a:r>
            <a:endParaRPr lang="en-US" b="1">
              <a:solidFill>
                <a:schemeClr val="accent3"/>
              </a:solidFill>
            </a:endParaRPr>
          </a:p>
          <a:p>
            <a:pPr marL="285750" indent="-285750" algn="just">
              <a:buFont typeface="Wingdings"/>
              <a:buChar char="ü"/>
            </a:pPr>
            <a:endParaRPr lang="en" b="1">
              <a:solidFill>
                <a:schemeClr val="accent3"/>
              </a:solidFill>
            </a:endParaRPr>
          </a:p>
          <a:p>
            <a:pPr marL="285750" indent="-285750" algn="just">
              <a:buFont typeface="Wingdings"/>
              <a:buChar char="ü"/>
            </a:pPr>
            <a:r>
              <a:rPr lang="en" b="1">
                <a:solidFill>
                  <a:schemeClr val="accent3"/>
                </a:solidFill>
              </a:rPr>
              <a:t>It involves applying a second hash function to the original hash value if a collision occurs, and using the result as an offset to find an alternative slot in the hash table.</a:t>
            </a:r>
          </a:p>
          <a:p>
            <a:pPr marL="285750" indent="-285750" algn="just">
              <a:buFont typeface="Wingdings"/>
              <a:buChar char="ü"/>
            </a:pPr>
            <a:endParaRPr lang="en" b="1">
              <a:solidFill>
                <a:schemeClr val="accent3"/>
              </a:solidFill>
            </a:endParaRPr>
          </a:p>
          <a:p>
            <a:pPr marL="285750" indent="-285750" algn="just">
              <a:buFont typeface="Wingdings"/>
              <a:buChar char="ü"/>
            </a:pPr>
            <a:r>
              <a:rPr lang="en" b="1">
                <a:solidFill>
                  <a:schemeClr val="accent3"/>
                </a:solidFill>
              </a:rPr>
              <a:t>Double hashing helps reduce clustering and provides a more even distribution of hash table entries.</a:t>
            </a:r>
          </a:p>
          <a:p>
            <a:pPr marL="285750" indent="-285750" algn="just">
              <a:buSzPts val="600"/>
              <a:buFont typeface="Wingdings"/>
              <a:buChar char="ü"/>
            </a:pPr>
            <a:endParaRPr lang="en" b="1">
              <a:solidFill>
                <a:schemeClr val="accent3"/>
              </a:solidFill>
            </a:endParaRPr>
          </a:p>
        </p:txBody>
      </p:sp>
      <p:sp>
        <p:nvSpPr>
          <p:cNvPr id="553" name="Google Shape;553;p43"/>
          <p:cNvSpPr/>
          <p:nvPr/>
        </p:nvSpPr>
        <p:spPr>
          <a:xfrm>
            <a:off x="4070907" y="1102996"/>
            <a:ext cx="2742500" cy="4920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000" b="1" dirty="0"/>
              <a:t>DOUBLE HASHING</a:t>
            </a:r>
          </a:p>
        </p:txBody>
      </p:sp>
      <p:grpSp>
        <p:nvGrpSpPr>
          <p:cNvPr id="554" name="Google Shape;554;p43"/>
          <p:cNvGrpSpPr/>
          <p:nvPr/>
        </p:nvGrpSpPr>
        <p:grpSpPr>
          <a:xfrm>
            <a:off x="8129474" y="541645"/>
            <a:ext cx="492036" cy="492056"/>
            <a:chOff x="238125" y="1209825"/>
            <a:chExt cx="621650" cy="621675"/>
          </a:xfrm>
        </p:grpSpPr>
        <p:sp>
          <p:nvSpPr>
            <p:cNvPr id="555" name="Google Shape;555;p43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3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3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3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3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3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3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3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" name="Google Shape;563;p43"/>
          <p:cNvGrpSpPr/>
          <p:nvPr/>
        </p:nvGrpSpPr>
        <p:grpSpPr>
          <a:xfrm>
            <a:off x="3156374" y="4267470"/>
            <a:ext cx="492036" cy="492056"/>
            <a:chOff x="238125" y="1209825"/>
            <a:chExt cx="621650" cy="621675"/>
          </a:xfrm>
        </p:grpSpPr>
        <p:sp>
          <p:nvSpPr>
            <p:cNvPr id="564" name="Google Shape;564;p43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3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3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3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3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3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3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3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72" name="Google Shape;572;p43"/>
          <p:cNvPicPr preferRelativeResize="0"/>
          <p:nvPr/>
        </p:nvPicPr>
        <p:blipFill rotWithShape="1">
          <a:blip r:embed="rId3">
            <a:alphaModFix amt="84000"/>
          </a:blip>
          <a:srcRect l="14525" t="10248" r="41379" b="10248"/>
          <a:stretch/>
        </p:blipFill>
        <p:spPr>
          <a:xfrm>
            <a:off x="643037" y="1121988"/>
            <a:ext cx="3194700" cy="3240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73" name="Google Shape;573;p43"/>
          <p:cNvSpPr/>
          <p:nvPr/>
        </p:nvSpPr>
        <p:spPr>
          <a:xfrm rot="7790531">
            <a:off x="-2787148" y="-5028570"/>
            <a:ext cx="4621887" cy="7189143"/>
          </a:xfrm>
          <a:custGeom>
            <a:avLst/>
            <a:gdLst/>
            <a:ahLst/>
            <a:cxnLst/>
            <a:rect l="l" t="t" r="r" b="b"/>
            <a:pathLst>
              <a:path w="62779" h="97650" extrusionOk="0">
                <a:moveTo>
                  <a:pt x="26523" y="1"/>
                </a:moveTo>
                <a:lnTo>
                  <a:pt x="24724" y="93"/>
                </a:lnTo>
                <a:lnTo>
                  <a:pt x="23156" y="277"/>
                </a:lnTo>
                <a:lnTo>
                  <a:pt x="21403" y="462"/>
                </a:lnTo>
                <a:lnTo>
                  <a:pt x="19927" y="785"/>
                </a:lnTo>
                <a:lnTo>
                  <a:pt x="17021" y="1523"/>
                </a:lnTo>
                <a:lnTo>
                  <a:pt x="15638" y="2030"/>
                </a:lnTo>
                <a:lnTo>
                  <a:pt x="14300" y="2538"/>
                </a:lnTo>
                <a:lnTo>
                  <a:pt x="12132" y="3599"/>
                </a:lnTo>
                <a:lnTo>
                  <a:pt x="10979" y="4198"/>
                </a:lnTo>
                <a:lnTo>
                  <a:pt x="10010" y="4752"/>
                </a:lnTo>
                <a:lnTo>
                  <a:pt x="9088" y="5305"/>
                </a:lnTo>
                <a:lnTo>
                  <a:pt x="8165" y="5951"/>
                </a:lnTo>
                <a:lnTo>
                  <a:pt x="6643" y="7104"/>
                </a:lnTo>
                <a:lnTo>
                  <a:pt x="5398" y="8119"/>
                </a:lnTo>
                <a:lnTo>
                  <a:pt x="4245" y="9226"/>
                </a:lnTo>
                <a:lnTo>
                  <a:pt x="1" y="13792"/>
                </a:lnTo>
                <a:lnTo>
                  <a:pt x="6551" y="19789"/>
                </a:lnTo>
                <a:lnTo>
                  <a:pt x="9549" y="16514"/>
                </a:lnTo>
                <a:lnTo>
                  <a:pt x="10518" y="15453"/>
                </a:lnTo>
                <a:lnTo>
                  <a:pt x="11163" y="14853"/>
                </a:lnTo>
                <a:lnTo>
                  <a:pt x="12086" y="14069"/>
                </a:lnTo>
                <a:lnTo>
                  <a:pt x="13239" y="13193"/>
                </a:lnTo>
                <a:lnTo>
                  <a:pt x="13793" y="12824"/>
                </a:lnTo>
                <a:lnTo>
                  <a:pt x="14485" y="12409"/>
                </a:lnTo>
                <a:lnTo>
                  <a:pt x="15269" y="11947"/>
                </a:lnTo>
                <a:lnTo>
                  <a:pt x="16053" y="11532"/>
                </a:lnTo>
                <a:lnTo>
                  <a:pt x="17806" y="10702"/>
                </a:lnTo>
                <a:lnTo>
                  <a:pt x="18682" y="10333"/>
                </a:lnTo>
                <a:lnTo>
                  <a:pt x="19604" y="10010"/>
                </a:lnTo>
                <a:lnTo>
                  <a:pt x="21819" y="9457"/>
                </a:lnTo>
                <a:lnTo>
                  <a:pt x="22879" y="9226"/>
                </a:lnTo>
                <a:lnTo>
                  <a:pt x="24079" y="9088"/>
                </a:lnTo>
                <a:lnTo>
                  <a:pt x="25370" y="8949"/>
                </a:lnTo>
                <a:lnTo>
                  <a:pt x="26662" y="8857"/>
                </a:lnTo>
                <a:lnTo>
                  <a:pt x="27953" y="8857"/>
                </a:lnTo>
                <a:lnTo>
                  <a:pt x="29383" y="8949"/>
                </a:lnTo>
                <a:lnTo>
                  <a:pt x="30813" y="9088"/>
                </a:lnTo>
                <a:lnTo>
                  <a:pt x="32289" y="9318"/>
                </a:lnTo>
                <a:lnTo>
                  <a:pt x="33904" y="9641"/>
                </a:lnTo>
                <a:lnTo>
                  <a:pt x="35564" y="10056"/>
                </a:lnTo>
                <a:lnTo>
                  <a:pt x="36256" y="10287"/>
                </a:lnTo>
                <a:lnTo>
                  <a:pt x="37086" y="10564"/>
                </a:lnTo>
                <a:lnTo>
                  <a:pt x="37824" y="10840"/>
                </a:lnTo>
                <a:lnTo>
                  <a:pt x="38470" y="11071"/>
                </a:lnTo>
                <a:lnTo>
                  <a:pt x="39900" y="11809"/>
                </a:lnTo>
                <a:lnTo>
                  <a:pt x="40546" y="12178"/>
                </a:lnTo>
                <a:lnTo>
                  <a:pt x="42529" y="13470"/>
                </a:lnTo>
                <a:lnTo>
                  <a:pt x="43774" y="14438"/>
                </a:lnTo>
                <a:lnTo>
                  <a:pt x="44328" y="14946"/>
                </a:lnTo>
                <a:lnTo>
                  <a:pt x="44881" y="15453"/>
                </a:lnTo>
                <a:lnTo>
                  <a:pt x="45435" y="16006"/>
                </a:lnTo>
                <a:lnTo>
                  <a:pt x="46634" y="17252"/>
                </a:lnTo>
                <a:lnTo>
                  <a:pt x="47049" y="17805"/>
                </a:lnTo>
                <a:lnTo>
                  <a:pt x="48018" y="19051"/>
                </a:lnTo>
                <a:lnTo>
                  <a:pt x="48941" y="20388"/>
                </a:lnTo>
                <a:lnTo>
                  <a:pt x="49771" y="21772"/>
                </a:lnTo>
                <a:lnTo>
                  <a:pt x="50555" y="23248"/>
                </a:lnTo>
                <a:lnTo>
                  <a:pt x="51247" y="24724"/>
                </a:lnTo>
                <a:lnTo>
                  <a:pt x="51847" y="26246"/>
                </a:lnTo>
                <a:lnTo>
                  <a:pt x="52446" y="27769"/>
                </a:lnTo>
                <a:lnTo>
                  <a:pt x="52861" y="29245"/>
                </a:lnTo>
                <a:lnTo>
                  <a:pt x="53230" y="30859"/>
                </a:lnTo>
                <a:lnTo>
                  <a:pt x="53507" y="32381"/>
                </a:lnTo>
                <a:lnTo>
                  <a:pt x="53738" y="33996"/>
                </a:lnTo>
                <a:lnTo>
                  <a:pt x="53876" y="35564"/>
                </a:lnTo>
                <a:lnTo>
                  <a:pt x="53922" y="36994"/>
                </a:lnTo>
                <a:lnTo>
                  <a:pt x="53830" y="38516"/>
                </a:lnTo>
                <a:lnTo>
                  <a:pt x="53738" y="40038"/>
                </a:lnTo>
                <a:lnTo>
                  <a:pt x="53507" y="41376"/>
                </a:lnTo>
                <a:lnTo>
                  <a:pt x="53230" y="42667"/>
                </a:lnTo>
                <a:lnTo>
                  <a:pt x="53046" y="43405"/>
                </a:lnTo>
                <a:lnTo>
                  <a:pt x="52861" y="44005"/>
                </a:lnTo>
                <a:lnTo>
                  <a:pt x="52677" y="44512"/>
                </a:lnTo>
                <a:lnTo>
                  <a:pt x="52400" y="45204"/>
                </a:lnTo>
                <a:lnTo>
                  <a:pt x="52123" y="45850"/>
                </a:lnTo>
                <a:lnTo>
                  <a:pt x="51847" y="46357"/>
                </a:lnTo>
                <a:lnTo>
                  <a:pt x="51570" y="46865"/>
                </a:lnTo>
                <a:lnTo>
                  <a:pt x="50924" y="48018"/>
                </a:lnTo>
                <a:lnTo>
                  <a:pt x="50647" y="48341"/>
                </a:lnTo>
                <a:lnTo>
                  <a:pt x="49817" y="49355"/>
                </a:lnTo>
                <a:lnTo>
                  <a:pt x="48802" y="50416"/>
                </a:lnTo>
                <a:lnTo>
                  <a:pt x="47741" y="51523"/>
                </a:lnTo>
                <a:lnTo>
                  <a:pt x="46634" y="52630"/>
                </a:lnTo>
                <a:lnTo>
                  <a:pt x="42898" y="56090"/>
                </a:lnTo>
                <a:lnTo>
                  <a:pt x="40269" y="58442"/>
                </a:lnTo>
                <a:lnTo>
                  <a:pt x="34780" y="63285"/>
                </a:lnTo>
                <a:lnTo>
                  <a:pt x="31966" y="65822"/>
                </a:lnTo>
                <a:lnTo>
                  <a:pt x="29245" y="68359"/>
                </a:lnTo>
                <a:lnTo>
                  <a:pt x="26570" y="70896"/>
                </a:lnTo>
                <a:lnTo>
                  <a:pt x="25278" y="72188"/>
                </a:lnTo>
                <a:lnTo>
                  <a:pt x="23986" y="73618"/>
                </a:lnTo>
                <a:lnTo>
                  <a:pt x="22741" y="74955"/>
                </a:lnTo>
                <a:lnTo>
                  <a:pt x="20527" y="77677"/>
                </a:lnTo>
                <a:lnTo>
                  <a:pt x="19374" y="79245"/>
                </a:lnTo>
                <a:lnTo>
                  <a:pt x="18451" y="80629"/>
                </a:lnTo>
                <a:lnTo>
                  <a:pt x="17483" y="82151"/>
                </a:lnTo>
                <a:lnTo>
                  <a:pt x="16652" y="83673"/>
                </a:lnTo>
                <a:lnTo>
                  <a:pt x="15822" y="85334"/>
                </a:lnTo>
                <a:lnTo>
                  <a:pt x="15223" y="86902"/>
                </a:lnTo>
                <a:lnTo>
                  <a:pt x="14669" y="88516"/>
                </a:lnTo>
                <a:lnTo>
                  <a:pt x="14208" y="90131"/>
                </a:lnTo>
                <a:lnTo>
                  <a:pt x="13977" y="91238"/>
                </a:lnTo>
                <a:lnTo>
                  <a:pt x="13285" y="96496"/>
                </a:lnTo>
                <a:lnTo>
                  <a:pt x="22049" y="97649"/>
                </a:lnTo>
                <a:lnTo>
                  <a:pt x="22741" y="92714"/>
                </a:lnTo>
                <a:lnTo>
                  <a:pt x="22833" y="92299"/>
                </a:lnTo>
                <a:lnTo>
                  <a:pt x="23110" y="91192"/>
                </a:lnTo>
                <a:lnTo>
                  <a:pt x="23479" y="90039"/>
                </a:lnTo>
                <a:lnTo>
                  <a:pt x="23940" y="88931"/>
                </a:lnTo>
                <a:lnTo>
                  <a:pt x="24448" y="87824"/>
                </a:lnTo>
                <a:lnTo>
                  <a:pt x="25093" y="86717"/>
                </a:lnTo>
                <a:lnTo>
                  <a:pt x="25831" y="85564"/>
                </a:lnTo>
                <a:lnTo>
                  <a:pt x="26616" y="84365"/>
                </a:lnTo>
                <a:lnTo>
                  <a:pt x="27446" y="83212"/>
                </a:lnTo>
                <a:lnTo>
                  <a:pt x="29429" y="80813"/>
                </a:lnTo>
                <a:lnTo>
                  <a:pt x="30490" y="79614"/>
                </a:lnTo>
                <a:lnTo>
                  <a:pt x="31597" y="78415"/>
                </a:lnTo>
                <a:lnTo>
                  <a:pt x="32750" y="77262"/>
                </a:lnTo>
                <a:lnTo>
                  <a:pt x="35287" y="74817"/>
                </a:lnTo>
                <a:lnTo>
                  <a:pt x="37916" y="72372"/>
                </a:lnTo>
                <a:lnTo>
                  <a:pt x="40638" y="69928"/>
                </a:lnTo>
                <a:lnTo>
                  <a:pt x="46127" y="65084"/>
                </a:lnTo>
                <a:lnTo>
                  <a:pt x="48848" y="62686"/>
                </a:lnTo>
                <a:lnTo>
                  <a:pt x="52723" y="59088"/>
                </a:lnTo>
                <a:lnTo>
                  <a:pt x="54061" y="57750"/>
                </a:lnTo>
                <a:lnTo>
                  <a:pt x="55214" y="56551"/>
                </a:lnTo>
                <a:lnTo>
                  <a:pt x="56413" y="55260"/>
                </a:lnTo>
                <a:lnTo>
                  <a:pt x="57658" y="53784"/>
                </a:lnTo>
                <a:lnTo>
                  <a:pt x="58304" y="52861"/>
                </a:lnTo>
                <a:lnTo>
                  <a:pt x="59227" y="51339"/>
                </a:lnTo>
                <a:lnTo>
                  <a:pt x="59734" y="50416"/>
                </a:lnTo>
                <a:lnTo>
                  <a:pt x="60149" y="49540"/>
                </a:lnTo>
                <a:lnTo>
                  <a:pt x="60518" y="48710"/>
                </a:lnTo>
                <a:lnTo>
                  <a:pt x="60887" y="47833"/>
                </a:lnTo>
                <a:lnTo>
                  <a:pt x="61256" y="46819"/>
                </a:lnTo>
                <a:lnTo>
                  <a:pt x="61533" y="45850"/>
                </a:lnTo>
                <a:lnTo>
                  <a:pt x="61764" y="44973"/>
                </a:lnTo>
                <a:lnTo>
                  <a:pt x="61994" y="44005"/>
                </a:lnTo>
                <a:lnTo>
                  <a:pt x="62271" y="42944"/>
                </a:lnTo>
                <a:lnTo>
                  <a:pt x="62502" y="41099"/>
                </a:lnTo>
                <a:lnTo>
                  <a:pt x="62686" y="39162"/>
                </a:lnTo>
                <a:lnTo>
                  <a:pt x="62778" y="37086"/>
                </a:lnTo>
                <a:lnTo>
                  <a:pt x="62732" y="35010"/>
                </a:lnTo>
                <a:lnTo>
                  <a:pt x="62548" y="33027"/>
                </a:lnTo>
                <a:lnTo>
                  <a:pt x="62271" y="31136"/>
                </a:lnTo>
                <a:lnTo>
                  <a:pt x="61902" y="29152"/>
                </a:lnTo>
                <a:lnTo>
                  <a:pt x="61487" y="27169"/>
                </a:lnTo>
                <a:lnTo>
                  <a:pt x="60841" y="25001"/>
                </a:lnTo>
                <a:lnTo>
                  <a:pt x="60149" y="23110"/>
                </a:lnTo>
                <a:lnTo>
                  <a:pt x="59411" y="21265"/>
                </a:lnTo>
                <a:lnTo>
                  <a:pt x="58535" y="19374"/>
                </a:lnTo>
                <a:lnTo>
                  <a:pt x="57566" y="17529"/>
                </a:lnTo>
                <a:lnTo>
                  <a:pt x="56413" y="15591"/>
                </a:lnTo>
                <a:lnTo>
                  <a:pt x="55260" y="13931"/>
                </a:lnTo>
                <a:lnTo>
                  <a:pt x="53968" y="12224"/>
                </a:lnTo>
                <a:lnTo>
                  <a:pt x="53276" y="11394"/>
                </a:lnTo>
                <a:lnTo>
                  <a:pt x="51847" y="9918"/>
                </a:lnTo>
                <a:lnTo>
                  <a:pt x="51108" y="9134"/>
                </a:lnTo>
                <a:lnTo>
                  <a:pt x="50324" y="8396"/>
                </a:lnTo>
                <a:lnTo>
                  <a:pt x="49494" y="7704"/>
                </a:lnTo>
                <a:lnTo>
                  <a:pt x="47787" y="6274"/>
                </a:lnTo>
                <a:lnTo>
                  <a:pt x="45066" y="4567"/>
                </a:lnTo>
                <a:lnTo>
                  <a:pt x="44143" y="4014"/>
                </a:lnTo>
                <a:lnTo>
                  <a:pt x="42160" y="3045"/>
                </a:lnTo>
                <a:lnTo>
                  <a:pt x="41145" y="2630"/>
                </a:lnTo>
                <a:lnTo>
                  <a:pt x="40084" y="2215"/>
                </a:lnTo>
                <a:lnTo>
                  <a:pt x="39116" y="1892"/>
                </a:lnTo>
                <a:lnTo>
                  <a:pt x="38009" y="1523"/>
                </a:lnTo>
                <a:lnTo>
                  <a:pt x="35933" y="1016"/>
                </a:lnTo>
                <a:lnTo>
                  <a:pt x="33950" y="600"/>
                </a:lnTo>
                <a:lnTo>
                  <a:pt x="31920" y="277"/>
                </a:lnTo>
                <a:lnTo>
                  <a:pt x="30075" y="139"/>
                </a:lnTo>
                <a:lnTo>
                  <a:pt x="2832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336;p72">
            <a:extLst>
              <a:ext uri="{FF2B5EF4-FFF2-40B4-BE49-F238E27FC236}">
                <a16:creationId xmlns:a16="http://schemas.microsoft.com/office/drawing/2014/main" id="{5DE74E78-75FD-CD04-8A67-0A133A2C4B4C}"/>
              </a:ext>
            </a:extLst>
          </p:cNvPr>
          <p:cNvSpPr/>
          <p:nvPr/>
        </p:nvSpPr>
        <p:spPr>
          <a:xfrm>
            <a:off x="5884325" y="-235062"/>
            <a:ext cx="2733696" cy="4659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800"/>
              </a:rPr>
              <a:t>CRYPTO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5" name="Google Shape;875;p53"/>
          <p:cNvGrpSpPr/>
          <p:nvPr/>
        </p:nvGrpSpPr>
        <p:grpSpPr>
          <a:xfrm>
            <a:off x="7340599" y="2520420"/>
            <a:ext cx="492036" cy="492056"/>
            <a:chOff x="238125" y="1209825"/>
            <a:chExt cx="621650" cy="621675"/>
          </a:xfrm>
        </p:grpSpPr>
        <p:sp>
          <p:nvSpPr>
            <p:cNvPr id="876" name="Google Shape;876;p53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3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3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3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3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3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3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3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4" name="Google Shape;884;p53"/>
          <p:cNvGrpSpPr/>
          <p:nvPr/>
        </p:nvGrpSpPr>
        <p:grpSpPr>
          <a:xfrm>
            <a:off x="980699" y="3859820"/>
            <a:ext cx="492036" cy="492056"/>
            <a:chOff x="238125" y="1209825"/>
            <a:chExt cx="621650" cy="621675"/>
          </a:xfrm>
        </p:grpSpPr>
        <p:sp>
          <p:nvSpPr>
            <p:cNvPr id="885" name="Google Shape;885;p53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3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3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3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3"/>
            <p:cNvSpPr/>
            <p:nvPr/>
          </p:nvSpPr>
          <p:spPr>
            <a:xfrm>
              <a:off x="238125" y="1506350"/>
              <a:ext cx="191200" cy="28650"/>
            </a:xfrm>
            <a:custGeom>
              <a:avLst/>
              <a:gdLst/>
              <a:ahLst/>
              <a:cxnLst/>
              <a:rect l="l" t="t" r="r" b="b"/>
              <a:pathLst>
                <a:path w="7648" h="1146" extrusionOk="0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3"/>
            <p:cNvSpPr/>
            <p:nvPr/>
          </p:nvSpPr>
          <p:spPr>
            <a:xfrm>
              <a:off x="668550" y="1506350"/>
              <a:ext cx="191225" cy="28650"/>
            </a:xfrm>
            <a:custGeom>
              <a:avLst/>
              <a:gdLst/>
              <a:ahLst/>
              <a:cxnLst/>
              <a:rect l="l" t="t" r="r" b="b"/>
              <a:pathLst>
                <a:path w="7649" h="1146" extrusionOk="0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3"/>
            <p:cNvSpPr/>
            <p:nvPr/>
          </p:nvSpPr>
          <p:spPr>
            <a:xfrm>
              <a:off x="534625" y="164027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3"/>
            <p:cNvSpPr/>
            <p:nvPr/>
          </p:nvSpPr>
          <p:spPr>
            <a:xfrm>
              <a:off x="534625" y="1209825"/>
              <a:ext cx="28650" cy="191225"/>
            </a:xfrm>
            <a:custGeom>
              <a:avLst/>
              <a:gdLst/>
              <a:ahLst/>
              <a:cxnLst/>
              <a:rect l="l" t="t" r="r" b="b"/>
              <a:pathLst>
                <a:path w="1146" h="7649" extrusionOk="0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59B07556-DD8A-76CA-6248-E639BBA901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1193509"/>
              </p:ext>
            </p:extLst>
          </p:nvPr>
        </p:nvGraphicFramePr>
        <p:xfrm>
          <a:off x="-261937" y="84137"/>
          <a:ext cx="9659936" cy="4967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19" name="Google Shape;776;p48">
            <a:extLst>
              <a:ext uri="{FF2B5EF4-FFF2-40B4-BE49-F238E27FC236}">
                <a16:creationId xmlns:a16="http://schemas.microsoft.com/office/drawing/2014/main" id="{C0B597B7-1C0A-9740-B750-C34FC39BE0E7}"/>
              </a:ext>
            </a:extLst>
          </p:cNvPr>
          <p:cNvSpPr/>
          <p:nvPr/>
        </p:nvSpPr>
        <p:spPr>
          <a:xfrm>
            <a:off x="3773013" y="2273775"/>
            <a:ext cx="1726500" cy="4920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FEATURES</a:t>
            </a:r>
          </a:p>
        </p:txBody>
      </p:sp>
      <p:sp>
        <p:nvSpPr>
          <p:cNvPr id="1723" name="Google Shape;1336;p72">
            <a:extLst>
              <a:ext uri="{FF2B5EF4-FFF2-40B4-BE49-F238E27FC236}">
                <a16:creationId xmlns:a16="http://schemas.microsoft.com/office/drawing/2014/main" id="{AD9EA2B1-5C95-056F-6277-9542A901D5F8}"/>
              </a:ext>
            </a:extLst>
          </p:cNvPr>
          <p:cNvSpPr/>
          <p:nvPr/>
        </p:nvSpPr>
        <p:spPr>
          <a:xfrm rot="-5400000">
            <a:off x="-1370550" y="3027250"/>
            <a:ext cx="2733696" cy="4659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800"/>
              </a:rPr>
              <a:t>CRYPTO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rypto Slides by Slidesgo">
  <a:themeElements>
    <a:clrScheme name="Simple Light">
      <a:dk1>
        <a:srgbClr val="03121B"/>
      </a:dk1>
      <a:lt1>
        <a:srgbClr val="FFFFFF"/>
      </a:lt1>
      <a:dk2>
        <a:srgbClr val="C4E2FF"/>
      </a:dk2>
      <a:lt2>
        <a:srgbClr val="CFFFE0"/>
      </a:lt2>
      <a:accent1>
        <a:srgbClr val="F0C4FF"/>
      </a:accent1>
      <a:accent2>
        <a:srgbClr val="FFECBC"/>
      </a:accent2>
      <a:accent3>
        <a:srgbClr val="000000"/>
      </a:accent3>
      <a:accent4>
        <a:srgbClr val="FFFFFF"/>
      </a:accent4>
      <a:accent5>
        <a:srgbClr val="FFFFFF"/>
      </a:accent5>
      <a:accent6>
        <a:srgbClr val="FFFFFF"/>
      </a:accent6>
      <a:hlink>
        <a:srgbClr val="0312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524</Words>
  <Application>Microsoft Office PowerPoint</Application>
  <PresentationFormat>On-screen Show (16:9)</PresentationFormat>
  <Paragraphs>112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Arial</vt:lpstr>
      <vt:lpstr>Bookman Old Style</vt:lpstr>
      <vt:lpstr>Franklin Gothic</vt:lpstr>
      <vt:lpstr>Montserrat</vt:lpstr>
      <vt:lpstr>Montserrat ExtraBold</vt:lpstr>
      <vt:lpstr>Montserrat;800</vt:lpstr>
      <vt:lpstr>PT Sans</vt:lpstr>
      <vt:lpstr>Source Sans Pro</vt:lpstr>
      <vt:lpstr>Source Sans Pro Light</vt:lpstr>
      <vt:lpstr>TH SarabunPSK</vt:lpstr>
      <vt:lpstr>Wingdings</vt:lpstr>
      <vt:lpstr>Crypto Slides by Slidesgo</vt:lpstr>
      <vt:lpstr>USER AUTHENTICATION USING  DOUBLE HASHING</vt:lpstr>
      <vt:lpstr>TEAM MEMBERS</vt:lpstr>
      <vt:lpstr>MAJOR COMPONENTS</vt:lpstr>
      <vt:lpstr>MAJOR COMPONENTS</vt:lpstr>
      <vt:lpstr>HASHING</vt:lpstr>
      <vt:lpstr>PowerPoint Presentation</vt:lpstr>
      <vt:lpstr>DOUBLE HASHING</vt:lpstr>
      <vt:lpstr>PowerPoint Presentation</vt:lpstr>
      <vt:lpstr>PowerPoint Presentation</vt:lpstr>
      <vt:lpstr>Applications of DOUBLE HASHING</vt:lpstr>
      <vt:lpstr>HASH SALTING</vt:lpstr>
      <vt:lpstr>PowerPoint Presentation</vt:lpstr>
      <vt:lpstr>Applications of HASH SALTING</vt:lpstr>
      <vt:lpstr>Current Prototype</vt:lpstr>
      <vt:lpstr>Functional Code</vt:lpstr>
      <vt:lpstr>GUI for Mock-Up Login Application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</dc:title>
  <dc:creator>Tarunesh T</dc:creator>
  <cp:lastModifiedBy>Sakthi Swaroopan S</cp:lastModifiedBy>
  <cp:revision>28</cp:revision>
  <dcterms:modified xsi:type="dcterms:W3CDTF">2023-10-03T16:54:09Z</dcterms:modified>
</cp:coreProperties>
</file>